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4" r:id="rId2"/>
  </p:sldMasterIdLst>
  <p:notesMasterIdLst>
    <p:notesMasterId r:id="rId8"/>
  </p:notesMasterIdLst>
  <p:sldIdLst>
    <p:sldId id="257" r:id="rId3"/>
    <p:sldId id="1288" r:id="rId4"/>
    <p:sldId id="259" r:id="rId5"/>
    <p:sldId id="1287" r:id="rId6"/>
    <p:sldId id="260" r:id="rId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896" userDrawn="1">
          <p15:clr>
            <a:srgbClr val="A4A3A4"/>
          </p15:clr>
        </p15:guide>
        <p15:guide id="4" pos="6744" userDrawn="1">
          <p15:clr>
            <a:srgbClr val="A4A3A4"/>
          </p15:clr>
        </p15:guide>
        <p15:guide id="5" pos="240" userDrawn="1">
          <p15:clr>
            <a:srgbClr val="A4A3A4"/>
          </p15:clr>
        </p15:guide>
        <p15:guide id="6" pos="3312" userDrawn="1">
          <p15:clr>
            <a:srgbClr val="A4A3A4"/>
          </p15:clr>
        </p15:guide>
        <p15:guide id="7" pos="1800" userDrawn="1">
          <p15:clr>
            <a:srgbClr val="A4A3A4"/>
          </p15:clr>
        </p15:guide>
        <p15:guide id="8" orient="horz" pos="936" userDrawn="1">
          <p15:clr>
            <a:srgbClr val="A4A3A4"/>
          </p15:clr>
        </p15:guide>
        <p15:guide id="9" pos="1656" userDrawn="1">
          <p15:clr>
            <a:srgbClr val="A4A3A4"/>
          </p15:clr>
        </p15:guide>
        <p15:guide id="11" pos="4248" userDrawn="1">
          <p15:clr>
            <a:srgbClr val="A4A3A4"/>
          </p15:clr>
        </p15:guide>
        <p15:guide id="12" pos="624" userDrawn="1">
          <p15:clr>
            <a:srgbClr val="A4A3A4"/>
          </p15:clr>
        </p15:guide>
        <p15:guide id="13" orient="horz" pos="816" userDrawn="1">
          <p15:clr>
            <a:srgbClr val="A4A3A4"/>
          </p15:clr>
        </p15:guide>
        <p15:guide id="14" pos="2856"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garet Riordan" initials="MR" lastIdx="1" clrIdx="6">
    <p:extLst>
      <p:ext uri="{19B8F6BF-5375-455C-9EA6-DF929625EA0E}">
        <p15:presenceInfo xmlns:p15="http://schemas.microsoft.com/office/powerpoint/2012/main" userId="S::mriordan@changingourworld.com::2da10fcc-ddaa-4d9d-9dd3-9a8b2f459291" providerId="AD"/>
      </p:ext>
    </p:extLst>
  </p:cmAuthor>
  <p:cmAuthor id="1" name="Arie Deitch" initials="AD" lastIdx="31" clrIdx="0">
    <p:extLst>
      <p:ext uri="{19B8F6BF-5375-455C-9EA6-DF929625EA0E}">
        <p15:presenceInfo xmlns:p15="http://schemas.microsoft.com/office/powerpoint/2012/main" userId="S-1-5-21-3495723615-3158112970-292723102-41634" providerId="AD"/>
      </p:ext>
    </p:extLst>
  </p:cmAuthor>
  <p:cmAuthor id="8" name="Margaret Riordan (Changing Our World)" initials="MR(OW" lastIdx="4" clrIdx="7">
    <p:extLst>
      <p:ext uri="{19B8F6BF-5375-455C-9EA6-DF929625EA0E}">
        <p15:presenceInfo xmlns:p15="http://schemas.microsoft.com/office/powerpoint/2012/main" userId="S::mriordan@changingourworld.com::0094fa23-72a3-4461-a70f-dabb0e6151c4" providerId="AD"/>
      </p:ext>
    </p:extLst>
  </p:cmAuthor>
  <p:cmAuthor id="2" name="Gregory Brand" initials="GB" lastIdx="15" clrIdx="1">
    <p:extLst>
      <p:ext uri="{19B8F6BF-5375-455C-9EA6-DF929625EA0E}">
        <p15:presenceInfo xmlns:p15="http://schemas.microsoft.com/office/powerpoint/2012/main" userId="S-1-5-21-3495723615-3158112970-292723102-41639" providerId="AD"/>
      </p:ext>
    </p:extLst>
  </p:cmAuthor>
  <p:cmAuthor id="9" name="Colleen Schmigel (Changing Our World)" initials="CS(OW" lastIdx="1" clrIdx="8">
    <p:extLst>
      <p:ext uri="{19B8F6BF-5375-455C-9EA6-DF929625EA0E}">
        <p15:presenceInfo xmlns:p15="http://schemas.microsoft.com/office/powerpoint/2012/main" userId="S::cschmigel@changingourworld.com::db953bf6-c99d-4b56-9369-09ca72d790a8" providerId="AD"/>
      </p:ext>
    </p:extLst>
  </p:cmAuthor>
  <p:cmAuthor id="3" name="Lyndsay Reville" initials="LR" lastIdx="56" clrIdx="2">
    <p:extLst>
      <p:ext uri="{19B8F6BF-5375-455C-9EA6-DF929625EA0E}">
        <p15:presenceInfo xmlns:p15="http://schemas.microsoft.com/office/powerpoint/2012/main" userId="S-1-5-21-3495723615-3158112970-292723102-4629" providerId="AD"/>
      </p:ext>
    </p:extLst>
  </p:cmAuthor>
  <p:cmAuthor id="10" name="Maureen Flynn (Changing Our World)" initials="MF(OW" lastIdx="6" clrIdx="9">
    <p:extLst>
      <p:ext uri="{19B8F6BF-5375-455C-9EA6-DF929625EA0E}">
        <p15:presenceInfo xmlns:p15="http://schemas.microsoft.com/office/powerpoint/2012/main" userId="S::mflynn@changingourworld.com::41c84c5d-db53-44ce-91c8-50353c702f7a" providerId="AD"/>
      </p:ext>
    </p:extLst>
  </p:cmAuthor>
  <p:cmAuthor id="4" name="Katherine Austin-Evelyn" initials="KA" lastIdx="4" clrIdx="3">
    <p:extLst>
      <p:ext uri="{19B8F6BF-5375-455C-9EA6-DF929625EA0E}">
        <p15:presenceInfo xmlns:p15="http://schemas.microsoft.com/office/powerpoint/2012/main" userId="S-1-5-21-3495723615-3158112970-292723102-43765" providerId="AD"/>
      </p:ext>
    </p:extLst>
  </p:cmAuthor>
  <p:cmAuthor id="5" name="Lauren Kane" initials="LK" lastIdx="28" clrIdx="4">
    <p:extLst>
      <p:ext uri="{19B8F6BF-5375-455C-9EA6-DF929625EA0E}">
        <p15:presenceInfo xmlns:p15="http://schemas.microsoft.com/office/powerpoint/2012/main" userId="S-1-5-21-3495723615-3158112970-292723102-42604" providerId="AD"/>
      </p:ext>
    </p:extLst>
  </p:cmAuthor>
  <p:cmAuthor id="6" name="Danielle Felico" initials="DF" lastIdx="26" clrIdx="5">
    <p:extLst>
      <p:ext uri="{19B8F6BF-5375-455C-9EA6-DF929625EA0E}">
        <p15:presenceInfo xmlns:p15="http://schemas.microsoft.com/office/powerpoint/2012/main" userId="S-1-5-21-3495723615-3158112970-292723102-42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C8CD"/>
    <a:srgbClr val="FFFFFF"/>
    <a:srgbClr val="000000"/>
    <a:srgbClr val="000A8B"/>
    <a:srgbClr val="5A0A8B"/>
    <a:srgbClr val="333333"/>
    <a:srgbClr val="5F5F5F"/>
    <a:srgbClr val="10CD16"/>
    <a:srgbClr val="E9EBF5"/>
    <a:srgbClr val="DAD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4" autoAdjust="0"/>
    <p:restoredTop sz="93817" autoAdjust="0"/>
  </p:normalViewPr>
  <p:slideViewPr>
    <p:cSldViewPr snapToGrid="0" showGuides="1">
      <p:cViewPr varScale="1">
        <p:scale>
          <a:sx n="60" d="100"/>
          <a:sy n="60" d="100"/>
        </p:scale>
        <p:origin x="52" y="56"/>
      </p:cViewPr>
      <p:guideLst>
        <p:guide pos="3840"/>
        <p:guide orient="horz" pos="1896"/>
        <p:guide pos="6744"/>
        <p:guide pos="240"/>
        <p:guide pos="3312"/>
        <p:guide pos="1800"/>
        <p:guide orient="horz" pos="936"/>
        <p:guide pos="1656"/>
        <p:guide pos="4248"/>
        <p:guide pos="624"/>
        <p:guide orient="horz" pos="816"/>
        <p:guide pos="2856"/>
      </p:guideLst>
    </p:cSldViewPr>
  </p:slideViewPr>
  <p:outlineViewPr>
    <p:cViewPr>
      <p:scale>
        <a:sx n="33" d="100"/>
        <a:sy n="33" d="100"/>
      </p:scale>
      <p:origin x="0" y="-27333"/>
    </p:cViewPr>
  </p:outlineViewPr>
  <p:notesTextViewPr>
    <p:cViewPr>
      <p:scale>
        <a:sx n="1" d="1"/>
        <a:sy n="1" d="1"/>
      </p:scale>
      <p:origin x="0" y="0"/>
    </p:cViewPr>
  </p:notesTextViewPr>
  <p:sorterViewPr>
    <p:cViewPr>
      <p:scale>
        <a:sx n="75" d="100"/>
        <a:sy n="75" d="100"/>
      </p:scale>
      <p:origin x="0" y="-20187"/>
    </p:cViewPr>
  </p:sorterViewPr>
  <p:notesViewPr>
    <p:cSldViewPr snapToGrid="0" showGuides="1">
      <p:cViewPr varScale="1">
        <p:scale>
          <a:sx n="47" d="100"/>
          <a:sy n="47" d="100"/>
        </p:scale>
        <p:origin x="651" y="1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9AEB0EF-80A1-469C-B59D-D2E60B0F183D}" type="datetimeFigureOut">
              <a:rPr lang="en-US" smtClean="0"/>
              <a:t>3/17/2020</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2ABD798-530D-4EE0-B187-8ED82144EA70}" type="slidenum">
              <a:rPr lang="en-US" smtClean="0"/>
              <a:t>‹#›</a:t>
            </a:fld>
            <a:endParaRPr lang="en-US"/>
          </a:p>
        </p:txBody>
      </p:sp>
    </p:spTree>
    <p:extLst>
      <p:ext uri="{BB962C8B-B14F-4D97-AF65-F5344CB8AC3E}">
        <p14:creationId xmlns:p14="http://schemas.microsoft.com/office/powerpoint/2010/main" val="224591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BD798-530D-4EE0-B187-8ED82144EA70}" type="slidenum">
              <a:rPr lang="en-US" smtClean="0"/>
              <a:t>1</a:t>
            </a:fld>
            <a:endParaRPr lang="en-US"/>
          </a:p>
        </p:txBody>
      </p:sp>
    </p:spTree>
    <p:extLst>
      <p:ext uri="{BB962C8B-B14F-4D97-AF65-F5344CB8AC3E}">
        <p14:creationId xmlns:p14="http://schemas.microsoft.com/office/powerpoint/2010/main" val="242054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BD798-530D-4EE0-B187-8ED82144EA70}" type="slidenum">
              <a:rPr lang="en-US" smtClean="0"/>
              <a:t>2</a:t>
            </a:fld>
            <a:endParaRPr lang="en-US"/>
          </a:p>
        </p:txBody>
      </p:sp>
    </p:spTree>
    <p:extLst>
      <p:ext uri="{BB962C8B-B14F-4D97-AF65-F5344CB8AC3E}">
        <p14:creationId xmlns:p14="http://schemas.microsoft.com/office/powerpoint/2010/main" val="356760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H TItle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E0612A-EC04-49F8-9522-E65E829FAC6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3">
            <a:extLst>
              <a:ext uri="{FF2B5EF4-FFF2-40B4-BE49-F238E27FC236}">
                <a16:creationId xmlns:a16="http://schemas.microsoft.com/office/drawing/2014/main" id="{16633C45-FE84-48B6-A3C8-38664FD1E3F1}"/>
              </a:ext>
            </a:extLst>
          </p:cNvPr>
          <p:cNvSpPr>
            <a:spLocks noGrp="1"/>
          </p:cNvSpPr>
          <p:nvPr>
            <p:ph type="pic" sz="quarter" idx="12"/>
          </p:nvPr>
        </p:nvSpPr>
        <p:spPr>
          <a:xfrm>
            <a:off x="2641600" y="0"/>
            <a:ext cx="9550400"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4AE0E80E-A2D7-4C0F-BC0F-6AB6DEFF39A5}"/>
              </a:ext>
            </a:extLst>
          </p:cNvPr>
          <p:cNvSpPr>
            <a:spLocks noGrp="1"/>
          </p:cNvSpPr>
          <p:nvPr>
            <p:ph type="title" hasCustomPrompt="1"/>
          </p:nvPr>
        </p:nvSpPr>
        <p:spPr>
          <a:xfrm>
            <a:off x="378696" y="1015727"/>
            <a:ext cx="4898154" cy="527323"/>
          </a:xfrm>
          <a:prstGeom prst="rect">
            <a:avLst/>
          </a:prstGeom>
        </p:spPr>
        <p:txBody>
          <a:bodyPr/>
          <a:lstStyle>
            <a:lvl1pPr>
              <a:defRPr/>
            </a:lvl1pPr>
          </a:lstStyle>
          <a:p>
            <a:r>
              <a:rPr lang="en-US" dirty="0"/>
              <a:t>ONE HUNDRED</a:t>
            </a:r>
          </a:p>
        </p:txBody>
      </p:sp>
      <p:sp>
        <p:nvSpPr>
          <p:cNvPr id="16" name="Text Placeholder 15">
            <a:extLst>
              <a:ext uri="{FF2B5EF4-FFF2-40B4-BE49-F238E27FC236}">
                <a16:creationId xmlns:a16="http://schemas.microsoft.com/office/drawing/2014/main" id="{04A2C71A-CE12-4AB2-BC50-5CDA9F064418}"/>
              </a:ext>
            </a:extLst>
          </p:cNvPr>
          <p:cNvSpPr>
            <a:spLocks noGrp="1"/>
          </p:cNvSpPr>
          <p:nvPr>
            <p:ph type="body" sz="quarter" idx="11" hasCustomPrompt="1"/>
          </p:nvPr>
        </p:nvSpPr>
        <p:spPr>
          <a:xfrm>
            <a:off x="379413" y="1771650"/>
            <a:ext cx="6002337" cy="819150"/>
          </a:xfrm>
          <a:prstGeom prst="rect">
            <a:avLst/>
          </a:prstGeom>
        </p:spPr>
        <p:txBody>
          <a:bodyPr/>
          <a:lstStyle>
            <a:lvl1pPr marL="0" indent="0">
              <a:buNone/>
              <a:defRPr sz="2400">
                <a:solidFill>
                  <a:srgbClr val="10C8CD"/>
                </a:solidFill>
                <a:latin typeface="Arial Black" panose="020B0A04020102020204" pitchFamily="34" charset="0"/>
              </a:defRPr>
            </a:lvl1pPr>
            <a:lvl2pPr marL="457200" indent="0">
              <a:buNone/>
              <a:defRPr/>
            </a:lvl2pPr>
          </a:lstStyle>
          <a:p>
            <a:r>
              <a:rPr lang="en-US" sz="2800" dirty="0">
                <a:solidFill>
                  <a:srgbClr val="10C8CD"/>
                </a:solidFill>
              </a:rPr>
              <a:t>TITLE ALL CAPS (OVERVIEW)</a:t>
            </a:r>
            <a:endParaRPr lang="en-US" dirty="0"/>
          </a:p>
        </p:txBody>
      </p:sp>
    </p:spTree>
    <p:extLst>
      <p:ext uri="{BB962C8B-B14F-4D97-AF65-F5344CB8AC3E}">
        <p14:creationId xmlns:p14="http://schemas.microsoft.com/office/powerpoint/2010/main" val="412293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OH Body Page - 1">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09D9D2-095C-4E87-9116-F1A0DD03D611}"/>
              </a:ext>
            </a:extLst>
          </p:cNvPr>
          <p:cNvGrpSpPr/>
          <p:nvPr userDrawn="1"/>
        </p:nvGrpSpPr>
        <p:grpSpPr>
          <a:xfrm>
            <a:off x="0" y="0"/>
            <a:ext cx="12049815" cy="972492"/>
            <a:chOff x="0" y="0"/>
            <a:chExt cx="12049815" cy="972492"/>
          </a:xfrm>
        </p:grpSpPr>
        <p:pic>
          <p:nvPicPr>
            <p:cNvPr id="12" name="Picture 11">
              <a:extLst>
                <a:ext uri="{FF2B5EF4-FFF2-40B4-BE49-F238E27FC236}">
                  <a16:creationId xmlns:a16="http://schemas.microsoft.com/office/drawing/2014/main" id="{E0A4D2B6-923E-4F45-B846-5E2055D1E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453417" cy="972492"/>
            </a:xfrm>
            <a:prstGeom prst="rect">
              <a:avLst/>
            </a:prstGeom>
          </p:spPr>
        </p:pic>
        <p:sp>
          <p:nvSpPr>
            <p:cNvPr id="13" name="TextBox 12">
              <a:extLst>
                <a:ext uri="{FF2B5EF4-FFF2-40B4-BE49-F238E27FC236}">
                  <a16:creationId xmlns:a16="http://schemas.microsoft.com/office/drawing/2014/main" id="{E429BB9E-304D-4A43-B1C6-B58C00EADC26}"/>
                </a:ext>
              </a:extLst>
            </p:cNvPr>
            <p:cNvSpPr txBox="1"/>
            <p:nvPr userDrawn="1"/>
          </p:nvSpPr>
          <p:spPr>
            <a:xfrm>
              <a:off x="10283566" y="699537"/>
              <a:ext cx="447090" cy="215444"/>
            </a:xfrm>
            <a:prstGeom prst="rect">
              <a:avLst/>
            </a:prstGeom>
            <a:noFill/>
          </p:spPr>
          <p:txBody>
            <a:bodyPr wrap="square" rtlCol="0">
              <a:spAutoFit/>
            </a:bodyPr>
            <a:lstStyle/>
            <a:p>
              <a:pPr algn="ctr"/>
              <a:endParaRPr lang="en-US" sz="8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28B051-BFF2-4F51-AD1D-95BB1D928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904" y="695179"/>
              <a:ext cx="932911" cy="224160"/>
            </a:xfrm>
            <a:prstGeom prst="rect">
              <a:avLst/>
            </a:prstGeom>
          </p:spPr>
        </p:pic>
      </p:grpSp>
      <p:sp>
        <p:nvSpPr>
          <p:cNvPr id="8" name="Content Placeholder 4">
            <a:extLst>
              <a:ext uri="{FF2B5EF4-FFF2-40B4-BE49-F238E27FC236}">
                <a16:creationId xmlns:a16="http://schemas.microsoft.com/office/drawing/2014/main" id="{E4CA149C-FDD7-4748-BD37-21CC904D57F8}"/>
              </a:ext>
            </a:extLst>
          </p:cNvPr>
          <p:cNvSpPr>
            <a:spLocks noGrp="1"/>
          </p:cNvSpPr>
          <p:nvPr>
            <p:ph sz="quarter" idx="10" hasCustomPrompt="1"/>
          </p:nvPr>
        </p:nvSpPr>
        <p:spPr>
          <a:xfrm>
            <a:off x="410243" y="276610"/>
            <a:ext cx="9737954" cy="725038"/>
          </a:xfrm>
        </p:spPr>
        <p:txBody>
          <a:bodyPr anchor="b">
            <a:normAutofit/>
          </a:bodyPr>
          <a:lstStyle>
            <a:lvl1pPr marL="0" indent="0">
              <a:buNone/>
              <a:defRPr sz="2400">
                <a:latin typeface="Arial Black" panose="020B0A04020102020204" pitchFamily="34" charset="0"/>
              </a:defRPr>
            </a:lvl1pPr>
          </a:lstStyle>
          <a:p>
            <a:r>
              <a:rPr lang="en-US" dirty="0">
                <a:solidFill>
                  <a:schemeClr val="bg1"/>
                </a:solidFill>
              </a:rPr>
              <a:t>NAME OF THE SLIDE</a:t>
            </a:r>
            <a:br>
              <a:rPr lang="en-US" dirty="0">
                <a:solidFill>
                  <a:schemeClr val="bg1"/>
                </a:solidFill>
              </a:rPr>
            </a:br>
            <a:r>
              <a:rPr lang="en-US" dirty="0">
                <a:solidFill>
                  <a:schemeClr val="bg1"/>
                </a:solidFill>
              </a:rPr>
              <a:t>ONE OR TWO LINES</a:t>
            </a:r>
          </a:p>
        </p:txBody>
      </p:sp>
    </p:spTree>
    <p:extLst>
      <p:ext uri="{BB962C8B-B14F-4D97-AF65-F5344CB8AC3E}">
        <p14:creationId xmlns:p14="http://schemas.microsoft.com/office/powerpoint/2010/main" val="24353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Paragraph) ">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AB1A923D-F73F-40FA-9D1F-19D457FFCD68}"/>
              </a:ext>
            </a:extLst>
          </p:cNvPr>
          <p:cNvSpPr>
            <a:spLocks noGrp="1"/>
          </p:cNvSpPr>
          <p:nvPr>
            <p:ph type="body" sz="quarter" idx="11" hasCustomPrompt="1"/>
          </p:nvPr>
        </p:nvSpPr>
        <p:spPr>
          <a:xfrm>
            <a:off x="304800" y="952500"/>
            <a:ext cx="11582400" cy="5257799"/>
          </a:xfrm>
          <a:prstGeom prst="rect">
            <a:avLst/>
          </a:prstGeom>
        </p:spPr>
        <p:txBody>
          <a:bodyPr lIns="0" tIns="0" rIns="0" bIns="0"/>
          <a:lstStyle>
            <a:lvl1pPr marL="0" indent="0">
              <a:lnSpc>
                <a:spcPct val="100000"/>
              </a:lnSpc>
              <a:buNone/>
              <a:defRPr sz="2400">
                <a:solidFill>
                  <a:schemeClr val="tx2"/>
                </a:solidFill>
              </a:defRPr>
            </a:lvl1pPr>
            <a:lvl2pPr marL="457200" indent="0">
              <a:lnSpc>
                <a:spcPct val="100000"/>
              </a:lnSpc>
              <a:buNone/>
              <a:defRPr sz="2400">
                <a:solidFill>
                  <a:schemeClr val="tx2"/>
                </a:solidFill>
              </a:defRPr>
            </a:lvl2pPr>
            <a:lvl3pPr>
              <a:defRPr sz="2400"/>
            </a:lvl3pPr>
            <a:lvl4pPr>
              <a:defRPr sz="2400"/>
            </a:lvl4pPr>
            <a:lvl5pPr>
              <a:defRPr sz="2400"/>
            </a:lvl5pPr>
          </a:lstStyle>
          <a:p>
            <a:pPr lvl="0"/>
            <a:r>
              <a:rPr lang="en-US" dirty="0"/>
              <a:t>Edit Master text styles </a:t>
            </a:r>
          </a:p>
          <a:p>
            <a:pPr lvl="1"/>
            <a:endParaRPr lang="en-US" dirty="0"/>
          </a:p>
        </p:txBody>
      </p:sp>
      <p:sp>
        <p:nvSpPr>
          <p:cNvPr id="9" name="Text Placeholder 16">
            <a:extLst>
              <a:ext uri="{FF2B5EF4-FFF2-40B4-BE49-F238E27FC236}">
                <a16:creationId xmlns:a16="http://schemas.microsoft.com/office/drawing/2014/main" id="{B8BFB9E8-1364-40AB-9E51-55C0ADA54FAA}"/>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3" name="Footer Placeholder 2">
            <a:extLst>
              <a:ext uri="{FF2B5EF4-FFF2-40B4-BE49-F238E27FC236}">
                <a16:creationId xmlns:a16="http://schemas.microsoft.com/office/drawing/2014/main" id="{CE40E77D-3FF1-429C-AE6D-4CDD9A2A4830}"/>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41424821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Bullets)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5212E7-7A14-4096-ACA5-C920C31F5E97}"/>
              </a:ext>
            </a:extLst>
          </p:cNvPr>
          <p:cNvSpPr>
            <a:spLocks noGrp="1"/>
          </p:cNvSpPr>
          <p:nvPr>
            <p:ph type="body" sz="quarter" idx="14"/>
          </p:nvPr>
        </p:nvSpPr>
        <p:spPr>
          <a:xfrm>
            <a:off x="304800" y="952500"/>
            <a:ext cx="11582400" cy="5257800"/>
          </a:xfrm>
          <a:prstGeom prst="rect">
            <a:avLst/>
          </a:prstGeom>
        </p:spPr>
        <p:txBody>
          <a:bodyPr lIns="0" tIns="0" rIns="0" bIns="0"/>
          <a:lstStyle>
            <a:lvl1pPr>
              <a:lnSpc>
                <a:spcPct val="100000"/>
              </a:lnSpc>
              <a:buClr>
                <a:srgbClr val="07AEE3"/>
              </a:buClr>
              <a:defRPr sz="2400">
                <a:solidFill>
                  <a:schemeClr val="tx2"/>
                </a:solidFill>
              </a:defRPr>
            </a:lvl1pPr>
            <a:lvl2pPr marL="685800" indent="-228600">
              <a:lnSpc>
                <a:spcPct val="100000"/>
              </a:lnSpc>
              <a:buClr>
                <a:srgbClr val="07AEE3"/>
              </a:buClr>
              <a:buFont typeface="Arial" panose="020B0604020202020204" pitchFamily="34" charset="0"/>
              <a:buChar char="-"/>
              <a:defRPr sz="2400">
                <a:solidFill>
                  <a:schemeClr val="tx2"/>
                </a:solidFill>
              </a:defRPr>
            </a:lvl2pPr>
            <a:lvl3pPr>
              <a:lnSpc>
                <a:spcPct val="100000"/>
              </a:lnSpc>
              <a:buClr>
                <a:srgbClr val="07AEE3"/>
              </a:buClr>
              <a:defRPr sz="2400">
                <a:solidFill>
                  <a:schemeClr val="tx2"/>
                </a:solidFill>
              </a:defRPr>
            </a:lvl3pPr>
            <a:lvl4pPr marL="1600200" indent="-228600">
              <a:lnSpc>
                <a:spcPct val="100000"/>
              </a:lnSpc>
              <a:buClr>
                <a:srgbClr val="07AEE3"/>
              </a:buClr>
              <a:buFont typeface="Arial" panose="020B0604020202020204" pitchFamily="34" charset="0"/>
              <a:buChar char="-"/>
              <a:defRPr sz="2400">
                <a:solidFill>
                  <a:schemeClr val="tx2"/>
                </a:solidFill>
              </a:defRPr>
            </a:lvl4pPr>
            <a:lvl5pPr>
              <a:lnSpc>
                <a:spcPct val="100000"/>
              </a:lnSpc>
              <a:buClr>
                <a:srgbClr val="07AEE3"/>
              </a:buCl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6">
            <a:extLst>
              <a:ext uri="{FF2B5EF4-FFF2-40B4-BE49-F238E27FC236}">
                <a16:creationId xmlns:a16="http://schemas.microsoft.com/office/drawing/2014/main" id="{BE031DF5-38BA-455D-BC1B-C344828A7BAD}"/>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5D18C87D-8ED5-4FC2-871A-247C001775DF}"/>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417521571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ayout (Bullets) 2 Column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81902F-7BA1-4EFF-9E77-D316E30E175B}"/>
              </a:ext>
            </a:extLst>
          </p:cNvPr>
          <p:cNvSpPr>
            <a:spLocks noGrp="1"/>
          </p:cNvSpPr>
          <p:nvPr>
            <p:ph type="body" sz="quarter" idx="14"/>
          </p:nvPr>
        </p:nvSpPr>
        <p:spPr>
          <a:xfrm>
            <a:off x="304800" y="952500"/>
            <a:ext cx="5638800" cy="5257800"/>
          </a:xfrm>
          <a:prstGeom prst="rect">
            <a:avLst/>
          </a:prstGeom>
        </p:spPr>
        <p:txBody>
          <a:bodyPr lIns="0" tIns="0" rIns="0" bIns="0"/>
          <a:lstStyle>
            <a:lvl1pPr>
              <a:lnSpc>
                <a:spcPct val="100000"/>
              </a:lnSpc>
              <a:buClr>
                <a:srgbClr val="07AEE3"/>
              </a:buClr>
              <a:defRPr sz="2400">
                <a:solidFill>
                  <a:schemeClr val="tx2"/>
                </a:solidFill>
              </a:defRPr>
            </a:lvl1pPr>
            <a:lvl2pPr marL="685800" indent="-228600">
              <a:lnSpc>
                <a:spcPct val="100000"/>
              </a:lnSpc>
              <a:buClr>
                <a:srgbClr val="07AEE3"/>
              </a:buClr>
              <a:buFont typeface="Arial" panose="020B0604020202020204" pitchFamily="34" charset="0"/>
              <a:buChar char="-"/>
              <a:defRPr sz="2400">
                <a:solidFill>
                  <a:schemeClr val="tx2"/>
                </a:solidFill>
              </a:defRPr>
            </a:lvl2pPr>
            <a:lvl3pPr>
              <a:lnSpc>
                <a:spcPct val="100000"/>
              </a:lnSpc>
              <a:buClr>
                <a:srgbClr val="07AEE3"/>
              </a:buClr>
              <a:defRPr sz="2400">
                <a:solidFill>
                  <a:schemeClr val="tx2"/>
                </a:solidFill>
              </a:defRPr>
            </a:lvl3pPr>
            <a:lvl4pPr marL="1600200" indent="-228600">
              <a:lnSpc>
                <a:spcPct val="100000"/>
              </a:lnSpc>
              <a:buClr>
                <a:srgbClr val="07AEE3"/>
              </a:buClr>
              <a:buFont typeface="Arial" panose="020B0604020202020204" pitchFamily="34" charset="0"/>
              <a:buChar char="-"/>
              <a:defRPr sz="2400">
                <a:solidFill>
                  <a:schemeClr val="tx2"/>
                </a:solidFill>
              </a:defRPr>
            </a:lvl4pPr>
            <a:lvl5pPr>
              <a:lnSpc>
                <a:spcPct val="100000"/>
              </a:lnSpc>
              <a:buClr>
                <a:srgbClr val="07AEE3"/>
              </a:buCl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8C8EB198-D1F5-4FC2-8FC7-BB07E0D2402B}"/>
              </a:ext>
            </a:extLst>
          </p:cNvPr>
          <p:cNvSpPr>
            <a:spLocks noGrp="1"/>
          </p:cNvSpPr>
          <p:nvPr>
            <p:ph type="body" sz="quarter" idx="15"/>
          </p:nvPr>
        </p:nvSpPr>
        <p:spPr>
          <a:xfrm>
            <a:off x="6248400" y="952500"/>
            <a:ext cx="5638800" cy="5257800"/>
          </a:xfrm>
          <a:prstGeom prst="rect">
            <a:avLst/>
          </a:prstGeom>
        </p:spPr>
        <p:txBody>
          <a:bodyPr lIns="0" tIns="0" rIns="0" bIns="0"/>
          <a:lstStyle>
            <a:lvl1pPr>
              <a:lnSpc>
                <a:spcPct val="100000"/>
              </a:lnSpc>
              <a:buClr>
                <a:srgbClr val="07AEE3"/>
              </a:buClr>
              <a:defRPr sz="2400">
                <a:solidFill>
                  <a:schemeClr val="tx2"/>
                </a:solidFill>
              </a:defRPr>
            </a:lvl1pPr>
            <a:lvl2pPr marL="685800" indent="-228600">
              <a:lnSpc>
                <a:spcPct val="100000"/>
              </a:lnSpc>
              <a:buClr>
                <a:srgbClr val="07AEE3"/>
              </a:buClr>
              <a:buFont typeface="Arial" panose="020B0604020202020204" pitchFamily="34" charset="0"/>
              <a:buChar char="-"/>
              <a:defRPr sz="2400">
                <a:solidFill>
                  <a:schemeClr val="tx2"/>
                </a:solidFill>
              </a:defRPr>
            </a:lvl2pPr>
            <a:lvl3pPr>
              <a:lnSpc>
                <a:spcPct val="100000"/>
              </a:lnSpc>
              <a:buClr>
                <a:srgbClr val="07AEE3"/>
              </a:buClr>
              <a:defRPr sz="2400">
                <a:solidFill>
                  <a:schemeClr val="tx2"/>
                </a:solidFill>
              </a:defRPr>
            </a:lvl3pPr>
            <a:lvl4pPr marL="1600200" indent="-228600">
              <a:lnSpc>
                <a:spcPct val="100000"/>
              </a:lnSpc>
              <a:buClr>
                <a:srgbClr val="07AEE3"/>
              </a:buClr>
              <a:buFont typeface="Arial" panose="020B0604020202020204" pitchFamily="34" charset="0"/>
              <a:buChar char="-"/>
              <a:defRPr sz="2400">
                <a:solidFill>
                  <a:schemeClr val="tx2"/>
                </a:solidFill>
              </a:defRPr>
            </a:lvl4pPr>
            <a:lvl5pPr>
              <a:lnSpc>
                <a:spcPct val="100000"/>
              </a:lnSpc>
              <a:buClr>
                <a:srgbClr val="07AEE3"/>
              </a:buCl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6">
            <a:extLst>
              <a:ext uri="{FF2B5EF4-FFF2-40B4-BE49-F238E27FC236}">
                <a16:creationId xmlns:a16="http://schemas.microsoft.com/office/drawing/2014/main" id="{0D182FDA-A27A-480E-B7B7-18DFE40A0607}"/>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901E471E-4466-4FB2-A1A6-7A8C1F77235B}"/>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4779937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ayout (Paragraph) with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BD03D4B-ADB1-4696-9CD5-CF382E554318}"/>
              </a:ext>
            </a:extLst>
          </p:cNvPr>
          <p:cNvSpPr>
            <a:spLocks noGrp="1"/>
          </p:cNvSpPr>
          <p:nvPr>
            <p:ph type="body" sz="quarter" idx="11" hasCustomPrompt="1"/>
          </p:nvPr>
        </p:nvSpPr>
        <p:spPr>
          <a:xfrm>
            <a:off x="304800" y="1607085"/>
            <a:ext cx="11582400" cy="4610099"/>
          </a:xfrm>
          <a:prstGeom prst="rect">
            <a:avLst/>
          </a:prstGeom>
        </p:spPr>
        <p:txBody>
          <a:bodyPr lIns="0" tIns="0" rIns="0" bIns="0"/>
          <a:lstStyle>
            <a:lvl1pPr marL="0" indent="0">
              <a:lnSpc>
                <a:spcPct val="100000"/>
              </a:lnSpc>
              <a:buNone/>
              <a:defRPr sz="2400">
                <a:solidFill>
                  <a:schemeClr val="tx2"/>
                </a:solidFill>
              </a:defRPr>
            </a:lvl1pPr>
            <a:lvl2pPr marL="457200" indent="0">
              <a:lnSpc>
                <a:spcPct val="100000"/>
              </a:lnSpc>
              <a:buNone/>
              <a:defRPr sz="2400">
                <a:solidFill>
                  <a:schemeClr val="tx2"/>
                </a:solidFill>
              </a:defRPr>
            </a:lvl2pPr>
            <a:lvl3pPr>
              <a:defRPr sz="2400"/>
            </a:lvl3pPr>
            <a:lvl4pPr>
              <a:defRPr sz="2400"/>
            </a:lvl4pPr>
            <a:lvl5pPr>
              <a:defRPr sz="2400"/>
            </a:lvl5pPr>
          </a:lstStyle>
          <a:p>
            <a:pPr lvl="0"/>
            <a:r>
              <a:rPr lang="en-US" dirty="0"/>
              <a:t>Edit Master text styles </a:t>
            </a:r>
          </a:p>
          <a:p>
            <a:pPr lvl="1"/>
            <a:endParaRPr lang="en-US" dirty="0"/>
          </a:p>
        </p:txBody>
      </p:sp>
      <p:sp>
        <p:nvSpPr>
          <p:cNvPr id="7" name="Text Placeholder 16">
            <a:extLst>
              <a:ext uri="{FF2B5EF4-FFF2-40B4-BE49-F238E27FC236}">
                <a16:creationId xmlns:a16="http://schemas.microsoft.com/office/drawing/2014/main" id="{C0F905CA-F727-45AA-940F-506924518D87}"/>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8" name="Subtitle 2">
            <a:extLst>
              <a:ext uri="{FF2B5EF4-FFF2-40B4-BE49-F238E27FC236}">
                <a16:creationId xmlns:a16="http://schemas.microsoft.com/office/drawing/2014/main" id="{236D1042-4EAC-4BFA-8849-E70942B02461}"/>
              </a:ext>
            </a:extLst>
          </p:cNvPr>
          <p:cNvSpPr>
            <a:spLocks noGrp="1"/>
          </p:cNvSpPr>
          <p:nvPr>
            <p:ph type="subTitle" idx="1" hasCustomPrompt="1"/>
          </p:nvPr>
        </p:nvSpPr>
        <p:spPr>
          <a:xfrm>
            <a:off x="304800" y="914400"/>
            <a:ext cx="11582400" cy="342900"/>
          </a:xfrm>
          <a:prstGeom prst="rect">
            <a:avLst/>
          </a:prstGeom>
        </p:spPr>
        <p:txBody>
          <a:bodyPr wrap="none" lIns="0" tIns="0" rIns="0" bIns="0">
            <a:noAutofit/>
          </a:bodyPr>
          <a:lstStyle>
            <a:lvl1pPr marL="0" indent="0" algn="l">
              <a:buNone/>
              <a:defRPr sz="3200" b="1" i="1">
                <a:solidFill>
                  <a:srgbClr val="07AEE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2" name="Footer Placeholder 1">
            <a:extLst>
              <a:ext uri="{FF2B5EF4-FFF2-40B4-BE49-F238E27FC236}">
                <a16:creationId xmlns:a16="http://schemas.microsoft.com/office/drawing/2014/main" id="{73E525AC-90C5-4C9D-971C-5033458809AD}"/>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634957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ayout (Bullets) 2 Columns with Subtitl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8E89A5F-CC75-4BF9-B2E5-97028A9B0439}"/>
              </a:ext>
            </a:extLst>
          </p:cNvPr>
          <p:cNvSpPr>
            <a:spLocks noGrp="1"/>
          </p:cNvSpPr>
          <p:nvPr>
            <p:ph type="body" sz="quarter" idx="14"/>
          </p:nvPr>
        </p:nvSpPr>
        <p:spPr>
          <a:xfrm>
            <a:off x="304800" y="1607085"/>
            <a:ext cx="5638800" cy="4608576"/>
          </a:xfrm>
          <a:prstGeom prst="rect">
            <a:avLst/>
          </a:prstGeom>
        </p:spPr>
        <p:txBody>
          <a:bodyPr lIns="0" tIns="0" rIns="0" bIns="0"/>
          <a:lstStyle>
            <a:lvl1pPr>
              <a:lnSpc>
                <a:spcPct val="100000"/>
              </a:lnSpc>
              <a:buClr>
                <a:srgbClr val="07AEE3"/>
              </a:buClr>
              <a:defRPr sz="2400">
                <a:solidFill>
                  <a:schemeClr val="tx2"/>
                </a:solidFill>
              </a:defRPr>
            </a:lvl1pPr>
            <a:lvl2pPr marL="685800" indent="-228600">
              <a:lnSpc>
                <a:spcPct val="100000"/>
              </a:lnSpc>
              <a:buClr>
                <a:srgbClr val="07AEE3"/>
              </a:buClr>
              <a:buFont typeface="Arial" panose="020B0604020202020204" pitchFamily="34" charset="0"/>
              <a:buChar char="-"/>
              <a:defRPr sz="2400">
                <a:solidFill>
                  <a:schemeClr val="tx2"/>
                </a:solidFill>
              </a:defRPr>
            </a:lvl2pPr>
            <a:lvl3pPr>
              <a:lnSpc>
                <a:spcPct val="100000"/>
              </a:lnSpc>
              <a:buClr>
                <a:srgbClr val="07AEE3"/>
              </a:buClr>
              <a:defRPr sz="2400">
                <a:solidFill>
                  <a:schemeClr val="tx2"/>
                </a:solidFill>
              </a:defRPr>
            </a:lvl3pPr>
            <a:lvl4pPr marL="1600200" indent="-228600">
              <a:lnSpc>
                <a:spcPct val="100000"/>
              </a:lnSpc>
              <a:buClr>
                <a:srgbClr val="07AEE3"/>
              </a:buClr>
              <a:buFont typeface="Arial" panose="020B0604020202020204" pitchFamily="34" charset="0"/>
              <a:buChar char="-"/>
              <a:defRPr sz="2400">
                <a:solidFill>
                  <a:schemeClr val="tx2"/>
                </a:solidFill>
              </a:defRPr>
            </a:lvl4pPr>
            <a:lvl5pPr>
              <a:lnSpc>
                <a:spcPct val="100000"/>
              </a:lnSpc>
              <a:buClr>
                <a:srgbClr val="07AEE3"/>
              </a:buCl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56C0799C-5B77-4DC7-A920-78025D85DB45}"/>
              </a:ext>
            </a:extLst>
          </p:cNvPr>
          <p:cNvSpPr>
            <a:spLocks noGrp="1"/>
          </p:cNvSpPr>
          <p:nvPr>
            <p:ph type="body" sz="quarter" idx="15"/>
          </p:nvPr>
        </p:nvSpPr>
        <p:spPr>
          <a:xfrm>
            <a:off x="6248400" y="1607085"/>
            <a:ext cx="5638800" cy="4608576"/>
          </a:xfrm>
          <a:prstGeom prst="rect">
            <a:avLst/>
          </a:prstGeom>
        </p:spPr>
        <p:txBody>
          <a:bodyPr lIns="0" tIns="0" rIns="0" bIns="0"/>
          <a:lstStyle>
            <a:lvl1pPr>
              <a:lnSpc>
                <a:spcPct val="100000"/>
              </a:lnSpc>
              <a:buClr>
                <a:srgbClr val="07AEE3"/>
              </a:buClr>
              <a:defRPr sz="2400">
                <a:solidFill>
                  <a:schemeClr val="tx2"/>
                </a:solidFill>
              </a:defRPr>
            </a:lvl1pPr>
            <a:lvl2pPr marL="685800" indent="-228600">
              <a:lnSpc>
                <a:spcPct val="100000"/>
              </a:lnSpc>
              <a:buClr>
                <a:srgbClr val="07AEE3"/>
              </a:buClr>
              <a:buFont typeface="Arial" panose="020B0604020202020204" pitchFamily="34" charset="0"/>
              <a:buChar char="-"/>
              <a:defRPr sz="2400">
                <a:solidFill>
                  <a:schemeClr val="tx2"/>
                </a:solidFill>
              </a:defRPr>
            </a:lvl2pPr>
            <a:lvl3pPr>
              <a:lnSpc>
                <a:spcPct val="100000"/>
              </a:lnSpc>
              <a:buClr>
                <a:srgbClr val="07AEE3"/>
              </a:buClr>
              <a:defRPr sz="2400">
                <a:solidFill>
                  <a:schemeClr val="tx2"/>
                </a:solidFill>
              </a:defRPr>
            </a:lvl3pPr>
            <a:lvl4pPr marL="1600200" indent="-228600">
              <a:lnSpc>
                <a:spcPct val="100000"/>
              </a:lnSpc>
              <a:buClr>
                <a:srgbClr val="07AEE3"/>
              </a:buClr>
              <a:buFont typeface="Arial" panose="020B0604020202020204" pitchFamily="34" charset="0"/>
              <a:buChar char="-"/>
              <a:defRPr sz="2400">
                <a:solidFill>
                  <a:schemeClr val="tx2"/>
                </a:solidFill>
              </a:defRPr>
            </a:lvl4pPr>
            <a:lvl5pPr>
              <a:lnSpc>
                <a:spcPct val="100000"/>
              </a:lnSpc>
              <a:buClr>
                <a:srgbClr val="07AEE3"/>
              </a:buCl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57643106-A6FF-4EC2-AA10-B447346E558D}"/>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9" name="Subtitle 2">
            <a:extLst>
              <a:ext uri="{FF2B5EF4-FFF2-40B4-BE49-F238E27FC236}">
                <a16:creationId xmlns:a16="http://schemas.microsoft.com/office/drawing/2014/main" id="{324AD91F-A28B-4349-8FA5-C459428B6791}"/>
              </a:ext>
            </a:extLst>
          </p:cNvPr>
          <p:cNvSpPr>
            <a:spLocks noGrp="1"/>
          </p:cNvSpPr>
          <p:nvPr>
            <p:ph type="subTitle" idx="1" hasCustomPrompt="1"/>
          </p:nvPr>
        </p:nvSpPr>
        <p:spPr>
          <a:xfrm>
            <a:off x="304800" y="914400"/>
            <a:ext cx="11582400" cy="342900"/>
          </a:xfrm>
          <a:prstGeom prst="rect">
            <a:avLst/>
          </a:prstGeom>
        </p:spPr>
        <p:txBody>
          <a:bodyPr wrap="none" lIns="0" tIns="0" rIns="0" bIns="0">
            <a:noAutofit/>
          </a:bodyPr>
          <a:lstStyle>
            <a:lvl1pPr marL="0" indent="0" algn="l">
              <a:buNone/>
              <a:defRPr sz="3200" b="1" i="1">
                <a:solidFill>
                  <a:srgbClr val="07AEE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2" name="Footer Placeholder 1">
            <a:extLst>
              <a:ext uri="{FF2B5EF4-FFF2-40B4-BE49-F238E27FC236}">
                <a16:creationId xmlns:a16="http://schemas.microsoft.com/office/drawing/2014/main" id="{5E295246-6D64-4AE2-82E3-9468DE995B07}"/>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6677813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Header">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AFFA36-E1EE-491F-8ECF-812A09F444FC}"/>
              </a:ext>
            </a:extLst>
          </p:cNvPr>
          <p:cNvSpPr>
            <a:spLocks noGrp="1"/>
          </p:cNvSpPr>
          <p:nvPr>
            <p:ph type="pic" sz="quarter" idx="13"/>
          </p:nvPr>
        </p:nvSpPr>
        <p:spPr>
          <a:xfrm>
            <a:off x="304800" y="952500"/>
            <a:ext cx="11582401" cy="5257800"/>
          </a:xfrm>
          <a:prstGeom prst="rect">
            <a:avLst/>
          </a:prstGeom>
          <a:ln w="6350">
            <a:solidFill>
              <a:srgbClr val="42393D"/>
            </a:solidFill>
          </a:ln>
        </p:spPr>
        <p:txBody>
          <a:bodyPr lIns="0" tIns="0" rIns="0" bIns="0"/>
          <a:lstStyle>
            <a:lvl1pPr>
              <a:defRPr>
                <a:noFill/>
              </a:defRPr>
            </a:lvl1pPr>
          </a:lstStyle>
          <a:p>
            <a:endParaRPr lang="en-US" dirty="0"/>
          </a:p>
        </p:txBody>
      </p:sp>
      <p:sp>
        <p:nvSpPr>
          <p:cNvPr id="4" name="Text Placeholder 16">
            <a:extLst>
              <a:ext uri="{FF2B5EF4-FFF2-40B4-BE49-F238E27FC236}">
                <a16:creationId xmlns:a16="http://schemas.microsoft.com/office/drawing/2014/main" id="{6D0B1E59-7551-465B-BB6C-6F71F50EE424}"/>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F21B7DEA-24AA-48D8-881A-02A291EDDBD3}"/>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056199226"/>
      </p:ext>
    </p:extLst>
  </p:cSld>
  <p:clrMapOvr>
    <a:masterClrMapping/>
  </p:clrMapOvr>
  <p:extLst>
    <p:ext uri="{DCECCB84-F9BA-43D5-87BE-67443E8EF086}">
      <p15:sldGuideLst xmlns:p15="http://schemas.microsoft.com/office/powerpoint/2012/main">
        <p15:guide id="3" pos="7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Header and Capt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BD2F258-CB55-478E-BC59-89546BBE7393}"/>
              </a:ext>
            </a:extLst>
          </p:cNvPr>
          <p:cNvSpPr>
            <a:spLocks noGrp="1"/>
          </p:cNvSpPr>
          <p:nvPr>
            <p:ph type="body" sz="quarter" idx="16"/>
          </p:nvPr>
        </p:nvSpPr>
        <p:spPr>
          <a:xfrm>
            <a:off x="304800" y="6000480"/>
            <a:ext cx="11582400"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13" name="Picture Placeholder 2">
            <a:extLst>
              <a:ext uri="{FF2B5EF4-FFF2-40B4-BE49-F238E27FC236}">
                <a16:creationId xmlns:a16="http://schemas.microsoft.com/office/drawing/2014/main" id="{BF4ED88C-3B52-435E-B76E-C3B97A8F80AD}"/>
              </a:ext>
            </a:extLst>
          </p:cNvPr>
          <p:cNvSpPr>
            <a:spLocks noGrp="1"/>
          </p:cNvSpPr>
          <p:nvPr>
            <p:ph type="pic" sz="quarter" idx="13"/>
          </p:nvPr>
        </p:nvSpPr>
        <p:spPr>
          <a:xfrm>
            <a:off x="304800" y="952500"/>
            <a:ext cx="11582401" cy="4914900"/>
          </a:xfrm>
          <a:prstGeom prst="rect">
            <a:avLst/>
          </a:prstGeom>
          <a:ln w="6350">
            <a:solidFill>
              <a:srgbClr val="42393D"/>
            </a:solidFill>
          </a:ln>
        </p:spPr>
        <p:txBody>
          <a:bodyPr lIns="0" tIns="0" rIns="0" bIns="0"/>
          <a:lstStyle>
            <a:lvl1pPr>
              <a:defRPr>
                <a:noFill/>
              </a:defRPr>
            </a:lvl1pPr>
          </a:lstStyle>
          <a:p>
            <a:endParaRPr lang="en-US" dirty="0"/>
          </a:p>
        </p:txBody>
      </p:sp>
      <p:sp>
        <p:nvSpPr>
          <p:cNvPr id="5" name="Text Placeholder 16">
            <a:extLst>
              <a:ext uri="{FF2B5EF4-FFF2-40B4-BE49-F238E27FC236}">
                <a16:creationId xmlns:a16="http://schemas.microsoft.com/office/drawing/2014/main" id="{7A5DFC87-B4C8-4AD6-A603-0A58E82DD72B}"/>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2B53D3C8-1962-44BC-8DA3-C39EBD7F4F0D}"/>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045952539"/>
      </p:ext>
    </p:extLst>
  </p:cSld>
  <p:clrMapOvr>
    <a:masterClrMapping/>
  </p:clrMapOvr>
  <p:extLst>
    <p:ext uri="{DCECCB84-F9BA-43D5-87BE-67443E8EF086}">
      <p15:sldGuideLst xmlns:p15="http://schemas.microsoft.com/office/powerpoint/2012/main">
        <p15:guide id="3" pos="74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2 Colum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4B8FEC-200D-446E-9274-DD69B8154F37}"/>
              </a:ext>
            </a:extLst>
          </p:cNvPr>
          <p:cNvSpPr>
            <a:spLocks noGrp="1"/>
          </p:cNvSpPr>
          <p:nvPr>
            <p:ph type="pic" sz="quarter" idx="13"/>
          </p:nvPr>
        </p:nvSpPr>
        <p:spPr>
          <a:xfrm>
            <a:off x="6248400" y="952500"/>
            <a:ext cx="5638801" cy="5257800"/>
          </a:xfrm>
          <a:prstGeom prst="rect">
            <a:avLst/>
          </a:prstGeom>
          <a:ln w="6350">
            <a:solidFill>
              <a:srgbClr val="42393D"/>
            </a:solidFill>
          </a:ln>
        </p:spPr>
        <p:txBody>
          <a:bodyPr/>
          <a:lstStyle>
            <a:lvl1pPr>
              <a:defRPr>
                <a:noFill/>
              </a:defRPr>
            </a:lvl1pPr>
          </a:lstStyle>
          <a:p>
            <a:endParaRPr lang="en-US" dirty="0"/>
          </a:p>
        </p:txBody>
      </p:sp>
      <p:sp>
        <p:nvSpPr>
          <p:cNvPr id="9" name="Text Placeholder 3">
            <a:extLst>
              <a:ext uri="{FF2B5EF4-FFF2-40B4-BE49-F238E27FC236}">
                <a16:creationId xmlns:a16="http://schemas.microsoft.com/office/drawing/2014/main" id="{A1288A9E-BF08-4B59-9491-2B73B2762077}"/>
              </a:ext>
            </a:extLst>
          </p:cNvPr>
          <p:cNvSpPr>
            <a:spLocks noGrp="1"/>
          </p:cNvSpPr>
          <p:nvPr>
            <p:ph type="body" sz="quarter" idx="11" hasCustomPrompt="1"/>
          </p:nvPr>
        </p:nvSpPr>
        <p:spPr>
          <a:xfrm>
            <a:off x="304800" y="952500"/>
            <a:ext cx="5638800" cy="5257800"/>
          </a:xfrm>
          <a:prstGeom prst="rect">
            <a:avLst/>
          </a:prstGeom>
        </p:spPr>
        <p:txBody>
          <a:bodyPr lIns="0" tIns="0" rIns="0" bIns="0"/>
          <a:lstStyle>
            <a:lvl1pPr marL="0" indent="0">
              <a:lnSpc>
                <a:spcPts val="3000"/>
              </a:lnSpc>
              <a:buNone/>
              <a:defRPr sz="2400">
                <a:solidFill>
                  <a:schemeClr val="tx2"/>
                </a:solidFill>
              </a:defRPr>
            </a:lvl1pPr>
            <a:lvl2pPr marL="457200" indent="0">
              <a:lnSpc>
                <a:spcPts val="3000"/>
              </a:lnSpc>
              <a:buNone/>
              <a:defRPr sz="2400">
                <a:solidFill>
                  <a:schemeClr val="tx2"/>
                </a:solidFill>
              </a:defRPr>
            </a:lvl2pPr>
            <a:lvl3pPr>
              <a:defRPr sz="2400"/>
            </a:lvl3pPr>
            <a:lvl4pPr>
              <a:defRPr sz="2400"/>
            </a:lvl4pPr>
            <a:lvl5pPr>
              <a:defRPr sz="2400"/>
            </a:lvl5pPr>
          </a:lstStyle>
          <a:p>
            <a:pPr lvl="0"/>
            <a:r>
              <a:rPr lang="en-US" dirty="0"/>
              <a:t>Edit Master text styles </a:t>
            </a:r>
          </a:p>
          <a:p>
            <a:pPr lvl="1"/>
            <a:endParaRPr lang="en-US" dirty="0"/>
          </a:p>
        </p:txBody>
      </p:sp>
      <p:sp>
        <p:nvSpPr>
          <p:cNvPr id="5" name="Text Placeholder 16">
            <a:extLst>
              <a:ext uri="{FF2B5EF4-FFF2-40B4-BE49-F238E27FC236}">
                <a16:creationId xmlns:a16="http://schemas.microsoft.com/office/drawing/2014/main" id="{B07B08A9-D120-4FBB-A282-348FFD6384C1}"/>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356870B7-A38E-4B2A-B2DC-D9B24DCD183B}"/>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6215233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s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10537A5-171D-47FC-BABD-DD1AAE904D11}"/>
              </a:ext>
            </a:extLst>
          </p:cNvPr>
          <p:cNvSpPr>
            <a:spLocks noGrp="1"/>
          </p:cNvSpPr>
          <p:nvPr>
            <p:ph type="pic" sz="quarter" idx="14"/>
          </p:nvPr>
        </p:nvSpPr>
        <p:spPr>
          <a:xfrm>
            <a:off x="6248400" y="952500"/>
            <a:ext cx="5638801" cy="5257800"/>
          </a:xfrm>
          <a:prstGeom prst="rect">
            <a:avLst/>
          </a:prstGeom>
          <a:ln w="6350">
            <a:solidFill>
              <a:srgbClr val="42393D"/>
            </a:solidFill>
          </a:ln>
        </p:spPr>
        <p:txBody>
          <a:bodyPr lIns="0" tIns="0" rIns="0" bIns="0"/>
          <a:lstStyle>
            <a:lvl1pPr>
              <a:defRPr>
                <a:noFill/>
              </a:defRPr>
            </a:lvl1pPr>
          </a:lstStyle>
          <a:p>
            <a:endParaRPr lang="en-US" dirty="0"/>
          </a:p>
        </p:txBody>
      </p:sp>
      <p:sp>
        <p:nvSpPr>
          <p:cNvPr id="8" name="Picture Placeholder 2">
            <a:extLst>
              <a:ext uri="{FF2B5EF4-FFF2-40B4-BE49-F238E27FC236}">
                <a16:creationId xmlns:a16="http://schemas.microsoft.com/office/drawing/2014/main" id="{ADA5B748-9862-45B5-B2EE-EF81BAE7C0C0}"/>
              </a:ext>
            </a:extLst>
          </p:cNvPr>
          <p:cNvSpPr>
            <a:spLocks noGrp="1"/>
          </p:cNvSpPr>
          <p:nvPr>
            <p:ph type="pic" sz="quarter" idx="15"/>
          </p:nvPr>
        </p:nvSpPr>
        <p:spPr>
          <a:xfrm>
            <a:off x="304800" y="952500"/>
            <a:ext cx="5638800" cy="5257800"/>
          </a:xfrm>
          <a:prstGeom prst="rect">
            <a:avLst/>
          </a:prstGeom>
          <a:ln w="6350">
            <a:solidFill>
              <a:srgbClr val="42393D"/>
            </a:solidFill>
          </a:ln>
        </p:spPr>
        <p:txBody>
          <a:bodyPr lIns="0" tIns="0" rIns="0" bIns="0"/>
          <a:lstStyle>
            <a:lvl1pPr>
              <a:defRPr>
                <a:noFill/>
              </a:defRPr>
            </a:lvl1pPr>
          </a:lstStyle>
          <a:p>
            <a:endParaRPr lang="en-US" dirty="0"/>
          </a:p>
        </p:txBody>
      </p:sp>
      <p:sp>
        <p:nvSpPr>
          <p:cNvPr id="5" name="Text Placeholder 16">
            <a:extLst>
              <a:ext uri="{FF2B5EF4-FFF2-40B4-BE49-F238E27FC236}">
                <a16:creationId xmlns:a16="http://schemas.microsoft.com/office/drawing/2014/main" id="{CDDD6049-2A8C-4887-BFFF-6CA43E0EBA4E}"/>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20DB328C-6ECE-4FA1-B388-A543689FDFB2}"/>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0194797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H Body Page -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ADD3EE-0CEA-40EE-B686-5FA67B5983CB}"/>
              </a:ext>
            </a:extLst>
          </p:cNvPr>
          <p:cNvGrpSpPr/>
          <p:nvPr userDrawn="1"/>
        </p:nvGrpSpPr>
        <p:grpSpPr>
          <a:xfrm>
            <a:off x="0" y="0"/>
            <a:ext cx="3771900" cy="6858000"/>
            <a:chOff x="0" y="0"/>
            <a:chExt cx="3771900" cy="6858000"/>
          </a:xfrm>
        </p:grpSpPr>
        <p:sp>
          <p:nvSpPr>
            <p:cNvPr id="5" name="Rectangle 4">
              <a:extLst>
                <a:ext uri="{FF2B5EF4-FFF2-40B4-BE49-F238E27FC236}">
                  <a16:creationId xmlns:a16="http://schemas.microsoft.com/office/drawing/2014/main" id="{58E06F69-77C6-41E0-9F76-0FC120517220}"/>
                </a:ext>
              </a:extLst>
            </p:cNvPr>
            <p:cNvSpPr/>
            <p:nvPr userDrawn="1"/>
          </p:nvSpPr>
          <p:spPr>
            <a:xfrm>
              <a:off x="1" y="0"/>
              <a:ext cx="3771899"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859019B-C05C-449B-AEA6-F34C6C17DF09}"/>
                </a:ext>
              </a:extLst>
            </p:cNvPr>
            <p:cNvGrpSpPr/>
            <p:nvPr userDrawn="1"/>
          </p:nvGrpSpPr>
          <p:grpSpPr>
            <a:xfrm>
              <a:off x="0" y="6267450"/>
              <a:ext cx="3771900" cy="320023"/>
              <a:chOff x="-11501" y="6295480"/>
              <a:chExt cx="3783401" cy="291993"/>
            </a:xfrm>
          </p:grpSpPr>
          <p:pic>
            <p:nvPicPr>
              <p:cNvPr id="7" name="Picture 6">
                <a:extLst>
                  <a:ext uri="{FF2B5EF4-FFF2-40B4-BE49-F238E27FC236}">
                    <a16:creationId xmlns:a16="http://schemas.microsoft.com/office/drawing/2014/main" id="{58C7D8EE-DFAE-4955-8B61-25FCB6D7F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1" y="6295480"/>
                <a:ext cx="3783401" cy="291993"/>
              </a:xfrm>
              <a:prstGeom prst="rect">
                <a:avLst/>
              </a:prstGeom>
            </p:spPr>
          </p:pic>
          <p:pic>
            <p:nvPicPr>
              <p:cNvPr id="8" name="Picture 7">
                <a:extLst>
                  <a:ext uri="{FF2B5EF4-FFF2-40B4-BE49-F238E27FC236}">
                    <a16:creationId xmlns:a16="http://schemas.microsoft.com/office/drawing/2014/main" id="{D2E693D9-8ECA-43AC-8D70-B2253BE4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863" y="6345747"/>
                <a:ext cx="935756" cy="204526"/>
              </a:xfrm>
              <a:prstGeom prst="rect">
                <a:avLst/>
              </a:prstGeom>
            </p:spPr>
          </p:pic>
        </p:grpSp>
      </p:grpSp>
      <p:sp>
        <p:nvSpPr>
          <p:cNvPr id="4" name="TextBox 3">
            <a:extLst>
              <a:ext uri="{FF2B5EF4-FFF2-40B4-BE49-F238E27FC236}">
                <a16:creationId xmlns:a16="http://schemas.microsoft.com/office/drawing/2014/main" id="{99ADB10B-1B1A-4EDA-B981-3A3E7C256010}"/>
              </a:ext>
            </a:extLst>
          </p:cNvPr>
          <p:cNvSpPr txBox="1"/>
          <p:nvPr userDrawn="1"/>
        </p:nvSpPr>
        <p:spPr>
          <a:xfrm>
            <a:off x="633876" y="6319206"/>
            <a:ext cx="447090" cy="215444"/>
          </a:xfrm>
          <a:prstGeom prst="rect">
            <a:avLst/>
          </a:prstGeom>
          <a:noFill/>
        </p:spPr>
        <p:txBody>
          <a:bodyPr wrap="square" rtlCol="0">
            <a:spAutoFit/>
          </a:bodyPr>
          <a:lstStyle/>
          <a:p>
            <a:pPr algn="ctr"/>
            <a:fld id="{C78642CD-DF6F-4E94-A3B5-7D2C443C2700}" type="slidenum">
              <a:rPr lang="en-US" sz="800" b="1" smtClean="0">
                <a:solidFill>
                  <a:schemeClr val="tx1"/>
                </a:solidFill>
                <a:latin typeface="Arial" panose="020B0604020202020204" pitchFamily="34" charset="0"/>
                <a:cs typeface="Arial" panose="020B0604020202020204" pitchFamily="34" charset="0"/>
              </a:rPr>
              <a:pPr algn="ctr"/>
              <a:t>‹#›</a:t>
            </a:fld>
            <a:endParaRPr lang="en-US" sz="800" b="1" dirty="0">
              <a:solidFill>
                <a:schemeClr val="tx1"/>
              </a:solidFill>
              <a:latin typeface="Arial" panose="020B0604020202020204" pitchFamily="34" charset="0"/>
              <a:cs typeface="Arial" panose="020B0604020202020204" pitchFamily="34" charset="0"/>
            </a:endParaRPr>
          </a:p>
        </p:txBody>
      </p:sp>
      <p:sp>
        <p:nvSpPr>
          <p:cNvPr id="17" name="Content Placeholder 9">
            <a:extLst>
              <a:ext uri="{FF2B5EF4-FFF2-40B4-BE49-F238E27FC236}">
                <a16:creationId xmlns:a16="http://schemas.microsoft.com/office/drawing/2014/main" id="{D124A700-DB44-41A6-938E-463B01D2662B}"/>
              </a:ext>
            </a:extLst>
          </p:cNvPr>
          <p:cNvSpPr>
            <a:spLocks noGrp="1"/>
          </p:cNvSpPr>
          <p:nvPr>
            <p:ph sz="quarter" idx="10" hasCustomPrompt="1"/>
          </p:nvPr>
        </p:nvSpPr>
        <p:spPr>
          <a:xfrm>
            <a:off x="378975" y="1012954"/>
            <a:ext cx="2872225" cy="3266946"/>
          </a:xfrm>
          <a:prstGeom prst="rect">
            <a:avLst/>
          </a:prstGeom>
        </p:spPr>
        <p:txBody>
          <a:bodyPr/>
          <a:lstStyle>
            <a:lvl1pPr marL="0" indent="0">
              <a:buNone/>
              <a:defRPr sz="2400">
                <a:solidFill>
                  <a:schemeClr val="bg1"/>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ARIAL BLACK, 24 SIZE, ALL CAPS, WHITE, HIGHLIGHT ONE OR TWO WORDS IN CYAN</a:t>
            </a:r>
          </a:p>
        </p:txBody>
      </p:sp>
      <p:sp>
        <p:nvSpPr>
          <p:cNvPr id="18" name="Content Placeholder 9">
            <a:extLst>
              <a:ext uri="{FF2B5EF4-FFF2-40B4-BE49-F238E27FC236}">
                <a16:creationId xmlns:a16="http://schemas.microsoft.com/office/drawing/2014/main" id="{AF318BD4-DCEA-43D5-A44D-C47075BFB380}"/>
              </a:ext>
            </a:extLst>
          </p:cNvPr>
          <p:cNvSpPr>
            <a:spLocks noGrp="1"/>
          </p:cNvSpPr>
          <p:nvPr>
            <p:ph sz="quarter" idx="11" hasCustomPrompt="1"/>
          </p:nvPr>
        </p:nvSpPr>
        <p:spPr>
          <a:xfrm>
            <a:off x="378975" y="4331656"/>
            <a:ext cx="2859525" cy="1281744"/>
          </a:xfrm>
          <a:prstGeom prst="rect">
            <a:avLst/>
          </a:prstGeom>
        </p:spPr>
        <p:txBody>
          <a:bodyPr/>
          <a:lstStyle>
            <a:lvl1pPr marL="0" indent="0">
              <a:buNone/>
              <a:defRPr sz="2400">
                <a:solidFill>
                  <a:srgbClr val="10C8CD"/>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RGB CODE     16, 200, 205</a:t>
            </a:r>
          </a:p>
        </p:txBody>
      </p:sp>
      <p:sp>
        <p:nvSpPr>
          <p:cNvPr id="21" name="Picture Placeholder 20">
            <a:extLst>
              <a:ext uri="{FF2B5EF4-FFF2-40B4-BE49-F238E27FC236}">
                <a16:creationId xmlns:a16="http://schemas.microsoft.com/office/drawing/2014/main" id="{6D663AFC-AD1E-4410-B158-F4C89271104A}"/>
              </a:ext>
            </a:extLst>
          </p:cNvPr>
          <p:cNvSpPr>
            <a:spLocks noGrp="1"/>
          </p:cNvSpPr>
          <p:nvPr>
            <p:ph type="pic" sz="quarter" idx="12"/>
          </p:nvPr>
        </p:nvSpPr>
        <p:spPr>
          <a:xfrm>
            <a:off x="3771900" y="0"/>
            <a:ext cx="8420100" cy="6858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599275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2 with Captions">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10537A5-171D-47FC-BABD-DD1AAE904D11}"/>
              </a:ext>
            </a:extLst>
          </p:cNvPr>
          <p:cNvSpPr>
            <a:spLocks noGrp="1"/>
          </p:cNvSpPr>
          <p:nvPr>
            <p:ph type="pic" sz="quarter" idx="14"/>
          </p:nvPr>
        </p:nvSpPr>
        <p:spPr>
          <a:xfrm>
            <a:off x="6248400" y="952500"/>
            <a:ext cx="5638801" cy="4914901"/>
          </a:xfrm>
          <a:prstGeom prst="rect">
            <a:avLst/>
          </a:prstGeom>
          <a:ln w="6350">
            <a:solidFill>
              <a:srgbClr val="42393D"/>
            </a:solidFill>
          </a:ln>
        </p:spPr>
        <p:txBody>
          <a:bodyPr lIns="0" tIns="0" rIns="0" bIns="0"/>
          <a:lstStyle>
            <a:lvl1pPr>
              <a:defRPr>
                <a:noFill/>
              </a:defRPr>
            </a:lvl1pPr>
          </a:lstStyle>
          <a:p>
            <a:endParaRPr lang="en-US" dirty="0"/>
          </a:p>
        </p:txBody>
      </p:sp>
      <p:sp>
        <p:nvSpPr>
          <p:cNvPr id="8" name="Picture Placeholder 2">
            <a:extLst>
              <a:ext uri="{FF2B5EF4-FFF2-40B4-BE49-F238E27FC236}">
                <a16:creationId xmlns:a16="http://schemas.microsoft.com/office/drawing/2014/main" id="{ADA5B748-9862-45B5-B2EE-EF81BAE7C0C0}"/>
              </a:ext>
            </a:extLst>
          </p:cNvPr>
          <p:cNvSpPr>
            <a:spLocks noGrp="1"/>
          </p:cNvSpPr>
          <p:nvPr>
            <p:ph type="pic" sz="quarter" idx="15"/>
          </p:nvPr>
        </p:nvSpPr>
        <p:spPr>
          <a:xfrm>
            <a:off x="304800" y="952500"/>
            <a:ext cx="5638800" cy="4914901"/>
          </a:xfrm>
          <a:prstGeom prst="rect">
            <a:avLst/>
          </a:prstGeom>
          <a:ln w="6350">
            <a:solidFill>
              <a:srgbClr val="42393D"/>
            </a:solidFill>
          </a:ln>
        </p:spPr>
        <p:txBody>
          <a:bodyPr lIns="0" tIns="0" rIns="0" bIns="0"/>
          <a:lstStyle>
            <a:lvl1pPr>
              <a:defRPr>
                <a:noFill/>
              </a:defRPr>
            </a:lvl1pPr>
          </a:lstStyle>
          <a:p>
            <a:endParaRPr lang="en-US" dirty="0"/>
          </a:p>
        </p:txBody>
      </p:sp>
      <p:sp>
        <p:nvSpPr>
          <p:cNvPr id="10" name="Text Placeholder 3">
            <a:extLst>
              <a:ext uri="{FF2B5EF4-FFF2-40B4-BE49-F238E27FC236}">
                <a16:creationId xmlns:a16="http://schemas.microsoft.com/office/drawing/2014/main" id="{ECD0816D-17AC-48F2-AA91-A972E0E298BD}"/>
              </a:ext>
            </a:extLst>
          </p:cNvPr>
          <p:cNvSpPr>
            <a:spLocks noGrp="1"/>
          </p:cNvSpPr>
          <p:nvPr>
            <p:ph type="body" sz="quarter" idx="16"/>
          </p:nvPr>
        </p:nvSpPr>
        <p:spPr>
          <a:xfrm>
            <a:off x="304800" y="6000480"/>
            <a:ext cx="5638800"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11" name="Text Placeholder 3">
            <a:extLst>
              <a:ext uri="{FF2B5EF4-FFF2-40B4-BE49-F238E27FC236}">
                <a16:creationId xmlns:a16="http://schemas.microsoft.com/office/drawing/2014/main" id="{21C4BDF6-512D-4A6D-81A6-206F2D3FE26C}"/>
              </a:ext>
            </a:extLst>
          </p:cNvPr>
          <p:cNvSpPr>
            <a:spLocks noGrp="1"/>
          </p:cNvSpPr>
          <p:nvPr>
            <p:ph type="body" sz="quarter" idx="17"/>
          </p:nvPr>
        </p:nvSpPr>
        <p:spPr>
          <a:xfrm>
            <a:off x="6248400" y="6000479"/>
            <a:ext cx="5638800"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9" name="Text Placeholder 16">
            <a:extLst>
              <a:ext uri="{FF2B5EF4-FFF2-40B4-BE49-F238E27FC236}">
                <a16:creationId xmlns:a16="http://schemas.microsoft.com/office/drawing/2014/main" id="{7483AF5C-BFBB-42AD-A386-01FC66CBFCA6}"/>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CDFC9D65-3EC0-4DB0-ADDD-41A9D942C4A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1500400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s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96C96807-BC41-46B8-BFE2-5B509900F0D0}"/>
              </a:ext>
            </a:extLst>
          </p:cNvPr>
          <p:cNvSpPr>
            <a:spLocks noGrp="1"/>
          </p:cNvSpPr>
          <p:nvPr>
            <p:ph type="pic" sz="quarter" idx="15"/>
          </p:nvPr>
        </p:nvSpPr>
        <p:spPr>
          <a:xfrm>
            <a:off x="304801" y="952500"/>
            <a:ext cx="3657599" cy="5257800"/>
          </a:xfrm>
          <a:prstGeom prst="rect">
            <a:avLst/>
          </a:prstGeom>
          <a:ln w="6350">
            <a:solidFill>
              <a:srgbClr val="42393D"/>
            </a:solidFill>
          </a:ln>
        </p:spPr>
        <p:txBody>
          <a:bodyPr lIns="0" tIns="0" rIns="0" bIns="0"/>
          <a:lstStyle>
            <a:lvl1pPr>
              <a:defRPr>
                <a:noFill/>
              </a:defRPr>
            </a:lvl1pPr>
          </a:lstStyle>
          <a:p>
            <a:endParaRPr lang="en-US" dirty="0"/>
          </a:p>
        </p:txBody>
      </p:sp>
      <p:sp>
        <p:nvSpPr>
          <p:cNvPr id="17" name="Picture Placeholder 2">
            <a:extLst>
              <a:ext uri="{FF2B5EF4-FFF2-40B4-BE49-F238E27FC236}">
                <a16:creationId xmlns:a16="http://schemas.microsoft.com/office/drawing/2014/main" id="{659DDC58-2EA4-41DB-A162-E4ABABBB519F}"/>
              </a:ext>
            </a:extLst>
          </p:cNvPr>
          <p:cNvSpPr>
            <a:spLocks noGrp="1"/>
          </p:cNvSpPr>
          <p:nvPr>
            <p:ph type="pic" sz="quarter" idx="17"/>
          </p:nvPr>
        </p:nvSpPr>
        <p:spPr>
          <a:xfrm>
            <a:off x="4267201" y="952500"/>
            <a:ext cx="3657599" cy="5257800"/>
          </a:xfrm>
          <a:prstGeom prst="rect">
            <a:avLst/>
          </a:prstGeom>
          <a:ln w="6350">
            <a:solidFill>
              <a:srgbClr val="42393D"/>
            </a:solidFill>
          </a:ln>
        </p:spPr>
        <p:txBody>
          <a:bodyPr lIns="0" tIns="0" rIns="0" bIns="0"/>
          <a:lstStyle>
            <a:lvl1pPr>
              <a:defRPr>
                <a:noFill/>
              </a:defRPr>
            </a:lvl1pPr>
          </a:lstStyle>
          <a:p>
            <a:endParaRPr lang="en-US" dirty="0"/>
          </a:p>
        </p:txBody>
      </p:sp>
      <p:sp>
        <p:nvSpPr>
          <p:cNvPr id="18" name="Picture Placeholder 2">
            <a:extLst>
              <a:ext uri="{FF2B5EF4-FFF2-40B4-BE49-F238E27FC236}">
                <a16:creationId xmlns:a16="http://schemas.microsoft.com/office/drawing/2014/main" id="{AF35D0CE-2D3B-49EB-8E85-F4C396019DE2}"/>
              </a:ext>
            </a:extLst>
          </p:cNvPr>
          <p:cNvSpPr>
            <a:spLocks noGrp="1"/>
          </p:cNvSpPr>
          <p:nvPr>
            <p:ph type="pic" sz="quarter" idx="18"/>
          </p:nvPr>
        </p:nvSpPr>
        <p:spPr>
          <a:xfrm>
            <a:off x="8229600" y="952500"/>
            <a:ext cx="3657599" cy="5257800"/>
          </a:xfrm>
          <a:prstGeom prst="rect">
            <a:avLst/>
          </a:prstGeom>
          <a:ln w="6350">
            <a:solidFill>
              <a:srgbClr val="42393D"/>
            </a:solidFill>
          </a:ln>
        </p:spPr>
        <p:txBody>
          <a:bodyPr lIns="0" tIns="0" rIns="0" bIns="0"/>
          <a:lstStyle>
            <a:lvl1pPr>
              <a:defRPr>
                <a:noFill/>
              </a:defRPr>
            </a:lvl1pPr>
          </a:lstStyle>
          <a:p>
            <a:endParaRPr lang="en-US" dirty="0"/>
          </a:p>
        </p:txBody>
      </p:sp>
      <p:sp>
        <p:nvSpPr>
          <p:cNvPr id="6" name="Text Placeholder 16">
            <a:extLst>
              <a:ext uri="{FF2B5EF4-FFF2-40B4-BE49-F238E27FC236}">
                <a16:creationId xmlns:a16="http://schemas.microsoft.com/office/drawing/2014/main" id="{F47ACF5F-1390-4E00-B851-16886BBD7258}"/>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08C75D2C-C8BD-4585-96D5-2804227FAE7E}"/>
              </a:ext>
            </a:extLst>
          </p:cNvPr>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313890223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3 with Caption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0731D2E-46C7-4C24-BE20-2CCE984980D3}"/>
              </a:ext>
            </a:extLst>
          </p:cNvPr>
          <p:cNvSpPr>
            <a:spLocks noGrp="1"/>
          </p:cNvSpPr>
          <p:nvPr>
            <p:ph type="body" sz="quarter" idx="16"/>
          </p:nvPr>
        </p:nvSpPr>
        <p:spPr>
          <a:xfrm>
            <a:off x="304800" y="5981972"/>
            <a:ext cx="3657600"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13" name="Picture Placeholder 2">
            <a:extLst>
              <a:ext uri="{FF2B5EF4-FFF2-40B4-BE49-F238E27FC236}">
                <a16:creationId xmlns:a16="http://schemas.microsoft.com/office/drawing/2014/main" id="{96C96807-BC41-46B8-BFE2-5B509900F0D0}"/>
              </a:ext>
            </a:extLst>
          </p:cNvPr>
          <p:cNvSpPr>
            <a:spLocks noGrp="1"/>
          </p:cNvSpPr>
          <p:nvPr>
            <p:ph type="pic" sz="quarter" idx="15"/>
          </p:nvPr>
        </p:nvSpPr>
        <p:spPr>
          <a:xfrm>
            <a:off x="304801" y="952500"/>
            <a:ext cx="3657599" cy="4914901"/>
          </a:xfrm>
          <a:prstGeom prst="rect">
            <a:avLst/>
          </a:prstGeom>
          <a:ln w="6350">
            <a:solidFill>
              <a:srgbClr val="42393D"/>
            </a:solidFill>
          </a:ln>
        </p:spPr>
        <p:txBody>
          <a:bodyPr lIns="0" tIns="0" rIns="0" bIns="0"/>
          <a:lstStyle>
            <a:lvl1pPr>
              <a:defRPr>
                <a:noFill/>
              </a:defRPr>
            </a:lvl1pPr>
          </a:lstStyle>
          <a:p>
            <a:endParaRPr lang="en-US" dirty="0"/>
          </a:p>
        </p:txBody>
      </p:sp>
      <p:sp>
        <p:nvSpPr>
          <p:cNvPr id="17" name="Picture Placeholder 2">
            <a:extLst>
              <a:ext uri="{FF2B5EF4-FFF2-40B4-BE49-F238E27FC236}">
                <a16:creationId xmlns:a16="http://schemas.microsoft.com/office/drawing/2014/main" id="{659DDC58-2EA4-41DB-A162-E4ABABBB519F}"/>
              </a:ext>
            </a:extLst>
          </p:cNvPr>
          <p:cNvSpPr>
            <a:spLocks noGrp="1"/>
          </p:cNvSpPr>
          <p:nvPr>
            <p:ph type="pic" sz="quarter" idx="17"/>
          </p:nvPr>
        </p:nvSpPr>
        <p:spPr>
          <a:xfrm>
            <a:off x="4267201" y="952500"/>
            <a:ext cx="3657599" cy="4914901"/>
          </a:xfrm>
          <a:prstGeom prst="rect">
            <a:avLst/>
          </a:prstGeom>
          <a:ln w="6350">
            <a:solidFill>
              <a:srgbClr val="42393D"/>
            </a:solidFill>
          </a:ln>
        </p:spPr>
        <p:txBody>
          <a:bodyPr lIns="0" tIns="0" rIns="0" bIns="0"/>
          <a:lstStyle>
            <a:lvl1pPr>
              <a:defRPr>
                <a:noFill/>
              </a:defRPr>
            </a:lvl1pPr>
          </a:lstStyle>
          <a:p>
            <a:endParaRPr lang="en-US" dirty="0"/>
          </a:p>
        </p:txBody>
      </p:sp>
      <p:sp>
        <p:nvSpPr>
          <p:cNvPr id="18" name="Picture Placeholder 2">
            <a:extLst>
              <a:ext uri="{FF2B5EF4-FFF2-40B4-BE49-F238E27FC236}">
                <a16:creationId xmlns:a16="http://schemas.microsoft.com/office/drawing/2014/main" id="{AF35D0CE-2D3B-49EB-8E85-F4C396019DE2}"/>
              </a:ext>
            </a:extLst>
          </p:cNvPr>
          <p:cNvSpPr>
            <a:spLocks noGrp="1"/>
          </p:cNvSpPr>
          <p:nvPr>
            <p:ph type="pic" sz="quarter" idx="18"/>
          </p:nvPr>
        </p:nvSpPr>
        <p:spPr>
          <a:xfrm>
            <a:off x="8229600" y="952500"/>
            <a:ext cx="3657599" cy="4914901"/>
          </a:xfrm>
          <a:prstGeom prst="rect">
            <a:avLst/>
          </a:prstGeom>
          <a:ln w="6350">
            <a:solidFill>
              <a:srgbClr val="42393D"/>
            </a:solidFill>
          </a:ln>
        </p:spPr>
        <p:txBody>
          <a:bodyPr lIns="0" tIns="0" rIns="0" bIns="0"/>
          <a:lstStyle>
            <a:lvl1pPr>
              <a:defRPr>
                <a:noFill/>
              </a:defRPr>
            </a:lvl1pPr>
          </a:lstStyle>
          <a:p>
            <a:endParaRPr lang="en-US" dirty="0"/>
          </a:p>
        </p:txBody>
      </p:sp>
      <p:sp>
        <p:nvSpPr>
          <p:cNvPr id="19" name="Text Placeholder 3">
            <a:extLst>
              <a:ext uri="{FF2B5EF4-FFF2-40B4-BE49-F238E27FC236}">
                <a16:creationId xmlns:a16="http://schemas.microsoft.com/office/drawing/2014/main" id="{26A31661-AD7A-42F9-BB61-E15B20869F98}"/>
              </a:ext>
            </a:extLst>
          </p:cNvPr>
          <p:cNvSpPr>
            <a:spLocks noGrp="1"/>
          </p:cNvSpPr>
          <p:nvPr>
            <p:ph type="body" sz="quarter" idx="19"/>
          </p:nvPr>
        </p:nvSpPr>
        <p:spPr>
          <a:xfrm>
            <a:off x="4267201" y="5981972"/>
            <a:ext cx="3657600"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20" name="Text Placeholder 3">
            <a:extLst>
              <a:ext uri="{FF2B5EF4-FFF2-40B4-BE49-F238E27FC236}">
                <a16:creationId xmlns:a16="http://schemas.microsoft.com/office/drawing/2014/main" id="{A61B211D-BD90-4F60-9BE3-F664258A6A76}"/>
              </a:ext>
            </a:extLst>
          </p:cNvPr>
          <p:cNvSpPr>
            <a:spLocks noGrp="1"/>
          </p:cNvSpPr>
          <p:nvPr>
            <p:ph type="body" sz="quarter" idx="20"/>
          </p:nvPr>
        </p:nvSpPr>
        <p:spPr>
          <a:xfrm>
            <a:off x="8229599" y="5993261"/>
            <a:ext cx="3657600"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9" name="Text Placeholder 16">
            <a:extLst>
              <a:ext uri="{FF2B5EF4-FFF2-40B4-BE49-F238E27FC236}">
                <a16:creationId xmlns:a16="http://schemas.microsoft.com/office/drawing/2014/main" id="{F2832A6C-6D00-49B6-BE5A-DDF4BD0EB407}"/>
              </a:ext>
            </a:extLst>
          </p:cNvPr>
          <p:cNvSpPr>
            <a:spLocks noGrp="1"/>
          </p:cNvSpPr>
          <p:nvPr>
            <p:ph type="body" sz="quarter" idx="10" hasCustomPrompt="1"/>
          </p:nvPr>
        </p:nvSpPr>
        <p:spPr>
          <a:xfrm>
            <a:off x="304800" y="304801"/>
            <a:ext cx="11582400" cy="495300"/>
          </a:xfrm>
          <a:prstGeom prst="rect">
            <a:avLst/>
          </a:prstGeom>
        </p:spPr>
        <p:txBody>
          <a:bodyPr wrap="none" lIns="0" tIns="0" rIns="0" bIns="0">
            <a:noAutofit/>
          </a:bodyPr>
          <a:lstStyle>
            <a:lvl1pPr marL="0" indent="0">
              <a:buNone/>
              <a:defRPr sz="4400" b="1">
                <a:solidFill>
                  <a:srgbClr val="0483C3"/>
                </a:solidFill>
              </a:defRPr>
            </a:lvl1pPr>
          </a:lstStyle>
          <a:p>
            <a:pPr lvl="0"/>
            <a:r>
              <a:rPr lang="en-US" dirty="0"/>
              <a:t>Title (one line)</a:t>
            </a:r>
          </a:p>
        </p:txBody>
      </p:sp>
      <p:sp>
        <p:nvSpPr>
          <p:cNvPr id="2" name="Footer Placeholder 1">
            <a:extLst>
              <a:ext uri="{FF2B5EF4-FFF2-40B4-BE49-F238E27FC236}">
                <a16:creationId xmlns:a16="http://schemas.microsoft.com/office/drawing/2014/main" id="{7D3C7DAF-1A2A-44CE-8445-D93340DAE889}"/>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7060032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3CBCF6A-06DA-427F-B65D-B78E3B0B05AE}"/>
              </a:ext>
            </a:extLst>
          </p:cNvPr>
          <p:cNvSpPr>
            <a:spLocks noGrp="1"/>
          </p:cNvSpPr>
          <p:nvPr>
            <p:ph type="pic" sz="quarter" idx="14"/>
          </p:nvPr>
        </p:nvSpPr>
        <p:spPr>
          <a:xfrm>
            <a:off x="304800" y="304800"/>
            <a:ext cx="11582401" cy="5905500"/>
          </a:xfrm>
          <a:prstGeom prst="rect">
            <a:avLst/>
          </a:prstGeom>
          <a:ln w="6350">
            <a:solidFill>
              <a:srgbClr val="42393D"/>
            </a:solidFill>
          </a:ln>
        </p:spPr>
        <p:txBody>
          <a:bodyPr/>
          <a:lstStyle>
            <a:lvl1pPr>
              <a:defRPr>
                <a:noFill/>
              </a:defRPr>
            </a:lvl1pPr>
          </a:lstStyle>
          <a:p>
            <a:endParaRPr lang="en-US" dirty="0"/>
          </a:p>
        </p:txBody>
      </p:sp>
      <p:sp>
        <p:nvSpPr>
          <p:cNvPr id="2" name="Footer Placeholder 1">
            <a:extLst>
              <a:ext uri="{FF2B5EF4-FFF2-40B4-BE49-F238E27FC236}">
                <a16:creationId xmlns:a16="http://schemas.microsoft.com/office/drawing/2014/main" id="{E1DF9A76-CB69-4842-B730-51B572E302E3}"/>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17795805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Full Page with Caption">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BEA2DD4-5614-4C82-8744-96E9F99C7C23}"/>
              </a:ext>
            </a:extLst>
          </p:cNvPr>
          <p:cNvSpPr>
            <a:spLocks noGrp="1"/>
          </p:cNvSpPr>
          <p:nvPr>
            <p:ph type="pic" sz="quarter" idx="14"/>
          </p:nvPr>
        </p:nvSpPr>
        <p:spPr>
          <a:xfrm>
            <a:off x="304800" y="304800"/>
            <a:ext cx="11582401" cy="5562600"/>
          </a:xfrm>
          <a:prstGeom prst="rect">
            <a:avLst/>
          </a:prstGeom>
          <a:ln w="6350">
            <a:solidFill>
              <a:srgbClr val="42393D"/>
            </a:solidFill>
          </a:ln>
        </p:spPr>
        <p:txBody>
          <a:bodyPr/>
          <a:lstStyle>
            <a:lvl1pPr>
              <a:defRPr>
                <a:noFill/>
              </a:defRPr>
            </a:lvl1pPr>
          </a:lstStyle>
          <a:p>
            <a:endParaRPr lang="en-US" dirty="0"/>
          </a:p>
        </p:txBody>
      </p:sp>
      <p:sp>
        <p:nvSpPr>
          <p:cNvPr id="8" name="Text Placeholder 3">
            <a:extLst>
              <a:ext uri="{FF2B5EF4-FFF2-40B4-BE49-F238E27FC236}">
                <a16:creationId xmlns:a16="http://schemas.microsoft.com/office/drawing/2014/main" id="{865D0877-7EB9-4A08-910E-D466308B517D}"/>
              </a:ext>
            </a:extLst>
          </p:cNvPr>
          <p:cNvSpPr>
            <a:spLocks noGrp="1"/>
          </p:cNvSpPr>
          <p:nvPr>
            <p:ph type="body" sz="quarter" idx="16"/>
          </p:nvPr>
        </p:nvSpPr>
        <p:spPr>
          <a:xfrm>
            <a:off x="304799" y="5981972"/>
            <a:ext cx="11582401" cy="314325"/>
          </a:xfrm>
          <a:prstGeom prst="rect">
            <a:avLst/>
          </a:prstGeom>
        </p:spPr>
        <p:txBody>
          <a:bodyPr lIns="0" tIns="0" rIns="0" bIns="0" anchor="ctr" anchorCtr="0">
            <a:noAutofit/>
          </a:bodyPr>
          <a:lstStyle>
            <a:lvl1pPr marL="0" indent="0">
              <a:buNone/>
              <a:defRPr sz="1400">
                <a:solidFill>
                  <a:srgbClr val="42393D"/>
                </a:solidFill>
              </a:defRPr>
            </a:lvl1pPr>
          </a:lstStyle>
          <a:p>
            <a:pPr lvl="0"/>
            <a:r>
              <a:rPr lang="en-US" dirty="0"/>
              <a:t>Edit Master text styles</a:t>
            </a:r>
          </a:p>
        </p:txBody>
      </p:sp>
      <p:sp>
        <p:nvSpPr>
          <p:cNvPr id="2" name="Footer Placeholder 1">
            <a:extLst>
              <a:ext uri="{FF2B5EF4-FFF2-40B4-BE49-F238E27FC236}">
                <a16:creationId xmlns:a16="http://schemas.microsoft.com/office/drawing/2014/main" id="{CC6F2E1D-C93C-4262-962B-4C58C53E71EA}"/>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927560696"/>
      </p:ext>
    </p:extLst>
  </p:cSld>
  <p:clrMapOvr>
    <a:masterClrMapping/>
  </p:clrMapOvr>
  <p:extLst>
    <p:ext uri="{DCECCB84-F9BA-43D5-87BE-67443E8EF086}">
      <p15:sldGuideLst xmlns:p15="http://schemas.microsoft.com/office/powerpoint/2012/main">
        <p15:guide id="4" pos="1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Layout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06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H Body Page - 2 w 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ADD3EE-0CEA-40EE-B686-5FA67B5983CB}"/>
              </a:ext>
            </a:extLst>
          </p:cNvPr>
          <p:cNvGrpSpPr/>
          <p:nvPr userDrawn="1"/>
        </p:nvGrpSpPr>
        <p:grpSpPr>
          <a:xfrm>
            <a:off x="0" y="0"/>
            <a:ext cx="3771900" cy="6858000"/>
            <a:chOff x="0" y="0"/>
            <a:chExt cx="3771900" cy="6858000"/>
          </a:xfrm>
        </p:grpSpPr>
        <p:sp>
          <p:nvSpPr>
            <p:cNvPr id="5" name="Rectangle 4">
              <a:extLst>
                <a:ext uri="{FF2B5EF4-FFF2-40B4-BE49-F238E27FC236}">
                  <a16:creationId xmlns:a16="http://schemas.microsoft.com/office/drawing/2014/main" id="{58E06F69-77C6-41E0-9F76-0FC120517220}"/>
                </a:ext>
              </a:extLst>
            </p:cNvPr>
            <p:cNvSpPr/>
            <p:nvPr userDrawn="1"/>
          </p:nvSpPr>
          <p:spPr>
            <a:xfrm>
              <a:off x="1" y="0"/>
              <a:ext cx="3771899"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859019B-C05C-449B-AEA6-F34C6C17DF09}"/>
                </a:ext>
              </a:extLst>
            </p:cNvPr>
            <p:cNvGrpSpPr/>
            <p:nvPr userDrawn="1"/>
          </p:nvGrpSpPr>
          <p:grpSpPr>
            <a:xfrm>
              <a:off x="0" y="6267450"/>
              <a:ext cx="3771900" cy="320023"/>
              <a:chOff x="-11501" y="6295480"/>
              <a:chExt cx="3783401" cy="291993"/>
            </a:xfrm>
          </p:grpSpPr>
          <p:pic>
            <p:nvPicPr>
              <p:cNvPr id="7" name="Picture 6">
                <a:extLst>
                  <a:ext uri="{FF2B5EF4-FFF2-40B4-BE49-F238E27FC236}">
                    <a16:creationId xmlns:a16="http://schemas.microsoft.com/office/drawing/2014/main" id="{58C7D8EE-DFAE-4955-8B61-25FCB6D7F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1" y="6295480"/>
                <a:ext cx="3783401" cy="291993"/>
              </a:xfrm>
              <a:prstGeom prst="rect">
                <a:avLst/>
              </a:prstGeom>
            </p:spPr>
          </p:pic>
          <p:pic>
            <p:nvPicPr>
              <p:cNvPr id="8" name="Picture 7">
                <a:extLst>
                  <a:ext uri="{FF2B5EF4-FFF2-40B4-BE49-F238E27FC236}">
                    <a16:creationId xmlns:a16="http://schemas.microsoft.com/office/drawing/2014/main" id="{D2E693D9-8ECA-43AC-8D70-B2253BE4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863" y="6345747"/>
                <a:ext cx="935756" cy="204526"/>
              </a:xfrm>
              <a:prstGeom prst="rect">
                <a:avLst/>
              </a:prstGeom>
            </p:spPr>
          </p:pic>
        </p:grpSp>
      </p:grpSp>
      <p:sp>
        <p:nvSpPr>
          <p:cNvPr id="4" name="TextBox 3">
            <a:extLst>
              <a:ext uri="{FF2B5EF4-FFF2-40B4-BE49-F238E27FC236}">
                <a16:creationId xmlns:a16="http://schemas.microsoft.com/office/drawing/2014/main" id="{99ADB10B-1B1A-4EDA-B981-3A3E7C256010}"/>
              </a:ext>
            </a:extLst>
          </p:cNvPr>
          <p:cNvSpPr txBox="1"/>
          <p:nvPr userDrawn="1"/>
        </p:nvSpPr>
        <p:spPr>
          <a:xfrm>
            <a:off x="633876" y="6319206"/>
            <a:ext cx="447090" cy="215444"/>
          </a:xfrm>
          <a:prstGeom prst="rect">
            <a:avLst/>
          </a:prstGeom>
          <a:noFill/>
        </p:spPr>
        <p:txBody>
          <a:bodyPr wrap="square" rtlCol="0">
            <a:spAutoFit/>
          </a:bodyPr>
          <a:lstStyle/>
          <a:p>
            <a:pPr algn="ctr"/>
            <a:fld id="{C78642CD-DF6F-4E94-A3B5-7D2C443C2700}" type="slidenum">
              <a:rPr lang="en-US" sz="800" b="1" smtClean="0">
                <a:solidFill>
                  <a:schemeClr val="tx1"/>
                </a:solidFill>
                <a:latin typeface="Arial" panose="020B0604020202020204" pitchFamily="34" charset="0"/>
                <a:cs typeface="Arial" panose="020B0604020202020204" pitchFamily="34" charset="0"/>
              </a:rPr>
              <a:pPr algn="ctr"/>
              <a:t>‹#›</a:t>
            </a:fld>
            <a:endParaRPr lang="en-US" sz="800" b="1" dirty="0">
              <a:solidFill>
                <a:schemeClr val="tx1"/>
              </a:solidFill>
              <a:latin typeface="Arial" panose="020B0604020202020204" pitchFamily="34" charset="0"/>
              <a:cs typeface="Arial" panose="020B0604020202020204" pitchFamily="34" charset="0"/>
            </a:endParaRPr>
          </a:p>
        </p:txBody>
      </p:sp>
      <p:sp>
        <p:nvSpPr>
          <p:cNvPr id="17" name="Content Placeholder 9">
            <a:extLst>
              <a:ext uri="{FF2B5EF4-FFF2-40B4-BE49-F238E27FC236}">
                <a16:creationId xmlns:a16="http://schemas.microsoft.com/office/drawing/2014/main" id="{D124A700-DB44-41A6-938E-463B01D2662B}"/>
              </a:ext>
            </a:extLst>
          </p:cNvPr>
          <p:cNvSpPr>
            <a:spLocks noGrp="1"/>
          </p:cNvSpPr>
          <p:nvPr>
            <p:ph sz="quarter" idx="10" hasCustomPrompt="1"/>
          </p:nvPr>
        </p:nvSpPr>
        <p:spPr>
          <a:xfrm>
            <a:off x="378975" y="1012954"/>
            <a:ext cx="2872225" cy="3266946"/>
          </a:xfrm>
          <a:prstGeom prst="rect">
            <a:avLst/>
          </a:prstGeom>
        </p:spPr>
        <p:txBody>
          <a:bodyPr/>
          <a:lstStyle>
            <a:lvl1pPr marL="0" indent="0">
              <a:spcBef>
                <a:spcPts val="1000"/>
              </a:spcBef>
              <a:buNone/>
              <a:defRPr sz="2400">
                <a:solidFill>
                  <a:schemeClr val="bg1"/>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ARIAL BLACK, 24 SIZE, ALL CAPS, WHITE, HIGHLIGHT ONE OR TWO WORDS IN CYAN</a:t>
            </a:r>
          </a:p>
        </p:txBody>
      </p:sp>
      <p:sp>
        <p:nvSpPr>
          <p:cNvPr id="18" name="Content Placeholder 9">
            <a:extLst>
              <a:ext uri="{FF2B5EF4-FFF2-40B4-BE49-F238E27FC236}">
                <a16:creationId xmlns:a16="http://schemas.microsoft.com/office/drawing/2014/main" id="{AF318BD4-DCEA-43D5-A44D-C47075BFB380}"/>
              </a:ext>
            </a:extLst>
          </p:cNvPr>
          <p:cNvSpPr>
            <a:spLocks noGrp="1"/>
          </p:cNvSpPr>
          <p:nvPr>
            <p:ph sz="quarter" idx="11" hasCustomPrompt="1"/>
          </p:nvPr>
        </p:nvSpPr>
        <p:spPr>
          <a:xfrm>
            <a:off x="378975" y="4331656"/>
            <a:ext cx="2859525" cy="1281744"/>
          </a:xfrm>
          <a:prstGeom prst="rect">
            <a:avLst/>
          </a:prstGeom>
        </p:spPr>
        <p:txBody>
          <a:bodyPr/>
          <a:lstStyle>
            <a:lvl1pPr marL="0" indent="0">
              <a:buNone/>
              <a:defRPr sz="2400">
                <a:solidFill>
                  <a:srgbClr val="10C8CD"/>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RGB CODE     16, 200, 205</a:t>
            </a:r>
          </a:p>
        </p:txBody>
      </p:sp>
      <p:sp>
        <p:nvSpPr>
          <p:cNvPr id="11" name="Picture Placeholder 10">
            <a:extLst>
              <a:ext uri="{FF2B5EF4-FFF2-40B4-BE49-F238E27FC236}">
                <a16:creationId xmlns:a16="http://schemas.microsoft.com/office/drawing/2014/main" id="{4475B955-F87C-4850-8E66-E28E192C13BE}"/>
              </a:ext>
            </a:extLst>
          </p:cNvPr>
          <p:cNvSpPr>
            <a:spLocks noGrp="1"/>
          </p:cNvSpPr>
          <p:nvPr>
            <p:ph type="pic" sz="quarter" idx="14" hasCustomPrompt="1"/>
          </p:nvPr>
        </p:nvSpPr>
        <p:spPr>
          <a:xfrm>
            <a:off x="4192839" y="1158032"/>
            <a:ext cx="809625" cy="815975"/>
          </a:xfrm>
          <a:prstGeom prst="rect">
            <a:avLst/>
          </a:prstGeom>
        </p:spPr>
        <p:txBody>
          <a:bodyPr/>
          <a:lstStyle>
            <a:lvl1pPr marL="0" indent="0">
              <a:buNone/>
              <a:defRPr sz="1100"/>
            </a:lvl1pPr>
          </a:lstStyle>
          <a:p>
            <a:r>
              <a:rPr lang="en-US" dirty="0"/>
              <a:t>Icon</a:t>
            </a:r>
          </a:p>
        </p:txBody>
      </p:sp>
      <p:sp>
        <p:nvSpPr>
          <p:cNvPr id="19" name="Text Placeholder 8">
            <a:extLst>
              <a:ext uri="{FF2B5EF4-FFF2-40B4-BE49-F238E27FC236}">
                <a16:creationId xmlns:a16="http://schemas.microsoft.com/office/drawing/2014/main" id="{E5E68C09-2DAE-40F8-8AAD-86351E2D0920}"/>
              </a:ext>
            </a:extLst>
          </p:cNvPr>
          <p:cNvSpPr>
            <a:spLocks noGrp="1"/>
          </p:cNvSpPr>
          <p:nvPr>
            <p:ph type="body" sz="quarter" idx="13" hasCustomPrompt="1"/>
          </p:nvPr>
        </p:nvSpPr>
        <p:spPr>
          <a:xfrm>
            <a:off x="5591808" y="1012954"/>
            <a:ext cx="5928807" cy="110613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Edit Master text styles Arial 12</a:t>
            </a:r>
          </a:p>
        </p:txBody>
      </p:sp>
      <p:sp>
        <p:nvSpPr>
          <p:cNvPr id="20" name="Picture Placeholder 10">
            <a:extLst>
              <a:ext uri="{FF2B5EF4-FFF2-40B4-BE49-F238E27FC236}">
                <a16:creationId xmlns:a16="http://schemas.microsoft.com/office/drawing/2014/main" id="{5CE107F3-D573-4A02-B493-B15059C7047C}"/>
              </a:ext>
            </a:extLst>
          </p:cNvPr>
          <p:cNvSpPr>
            <a:spLocks noGrp="1"/>
          </p:cNvSpPr>
          <p:nvPr>
            <p:ph type="pic" sz="quarter" idx="15" hasCustomPrompt="1"/>
          </p:nvPr>
        </p:nvSpPr>
        <p:spPr>
          <a:xfrm>
            <a:off x="4192839" y="2664180"/>
            <a:ext cx="809625" cy="815975"/>
          </a:xfrm>
          <a:prstGeom prst="rect">
            <a:avLst/>
          </a:prstGeom>
        </p:spPr>
        <p:txBody>
          <a:bodyPr/>
          <a:lstStyle>
            <a:lvl1pPr marL="0" indent="0">
              <a:buNone/>
              <a:defRPr sz="1100"/>
            </a:lvl1pPr>
          </a:lstStyle>
          <a:p>
            <a:r>
              <a:rPr lang="en-US" dirty="0"/>
              <a:t>Icon</a:t>
            </a:r>
          </a:p>
        </p:txBody>
      </p:sp>
      <p:sp>
        <p:nvSpPr>
          <p:cNvPr id="22" name="Picture Placeholder 10">
            <a:extLst>
              <a:ext uri="{FF2B5EF4-FFF2-40B4-BE49-F238E27FC236}">
                <a16:creationId xmlns:a16="http://schemas.microsoft.com/office/drawing/2014/main" id="{3036AF6A-802D-4199-BC0B-9095D41ACFDD}"/>
              </a:ext>
            </a:extLst>
          </p:cNvPr>
          <p:cNvSpPr>
            <a:spLocks noGrp="1"/>
          </p:cNvSpPr>
          <p:nvPr>
            <p:ph type="pic" sz="quarter" idx="16" hasCustomPrompt="1"/>
          </p:nvPr>
        </p:nvSpPr>
        <p:spPr>
          <a:xfrm>
            <a:off x="4192839" y="4564540"/>
            <a:ext cx="809625" cy="815975"/>
          </a:xfrm>
          <a:prstGeom prst="rect">
            <a:avLst/>
          </a:prstGeom>
        </p:spPr>
        <p:txBody>
          <a:bodyPr/>
          <a:lstStyle>
            <a:lvl1pPr marL="0" indent="0">
              <a:buNone/>
              <a:defRPr sz="1100"/>
            </a:lvl1pPr>
          </a:lstStyle>
          <a:p>
            <a:r>
              <a:rPr lang="en-US" dirty="0"/>
              <a:t>Icon</a:t>
            </a:r>
          </a:p>
        </p:txBody>
      </p:sp>
      <p:sp>
        <p:nvSpPr>
          <p:cNvPr id="23" name="Text Placeholder 8">
            <a:extLst>
              <a:ext uri="{FF2B5EF4-FFF2-40B4-BE49-F238E27FC236}">
                <a16:creationId xmlns:a16="http://schemas.microsoft.com/office/drawing/2014/main" id="{BA42776E-0645-4D56-B47D-CB3D3A0C18FA}"/>
              </a:ext>
            </a:extLst>
          </p:cNvPr>
          <p:cNvSpPr>
            <a:spLocks noGrp="1"/>
          </p:cNvSpPr>
          <p:nvPr>
            <p:ph type="body" sz="quarter" idx="17" hasCustomPrompt="1"/>
          </p:nvPr>
        </p:nvSpPr>
        <p:spPr>
          <a:xfrm>
            <a:off x="5591809" y="2519101"/>
            <a:ext cx="5928807" cy="110613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Edit Master text styles Arial 12</a:t>
            </a:r>
          </a:p>
        </p:txBody>
      </p:sp>
      <p:sp>
        <p:nvSpPr>
          <p:cNvPr id="24" name="Text Placeholder 8">
            <a:extLst>
              <a:ext uri="{FF2B5EF4-FFF2-40B4-BE49-F238E27FC236}">
                <a16:creationId xmlns:a16="http://schemas.microsoft.com/office/drawing/2014/main" id="{190A48CC-FDF7-4409-B711-37181A1D7783}"/>
              </a:ext>
            </a:extLst>
          </p:cNvPr>
          <p:cNvSpPr>
            <a:spLocks noGrp="1"/>
          </p:cNvSpPr>
          <p:nvPr>
            <p:ph type="body" sz="quarter" idx="18" hasCustomPrompt="1"/>
          </p:nvPr>
        </p:nvSpPr>
        <p:spPr>
          <a:xfrm>
            <a:off x="5591809" y="4419461"/>
            <a:ext cx="5928807" cy="110613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Edit Master text styles Arial 12</a:t>
            </a:r>
          </a:p>
        </p:txBody>
      </p:sp>
    </p:spTree>
    <p:extLst>
      <p:ext uri="{BB962C8B-B14F-4D97-AF65-F5344CB8AC3E}">
        <p14:creationId xmlns:p14="http://schemas.microsoft.com/office/powerpoint/2010/main" val="259556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H Body Page -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06F69-77C6-41E0-9F76-0FC120517220}"/>
              </a:ext>
            </a:extLst>
          </p:cNvPr>
          <p:cNvSpPr/>
          <p:nvPr userDrawn="1"/>
        </p:nvSpPr>
        <p:spPr>
          <a:xfrm>
            <a:off x="1" y="0"/>
            <a:ext cx="12191999"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859019B-C05C-449B-AEA6-F34C6C17DF09}"/>
              </a:ext>
            </a:extLst>
          </p:cNvPr>
          <p:cNvGrpSpPr/>
          <p:nvPr userDrawn="1"/>
        </p:nvGrpSpPr>
        <p:grpSpPr>
          <a:xfrm>
            <a:off x="0" y="6267450"/>
            <a:ext cx="3771900" cy="320023"/>
            <a:chOff x="-11501" y="6295480"/>
            <a:chExt cx="3783401" cy="291993"/>
          </a:xfrm>
        </p:grpSpPr>
        <p:pic>
          <p:nvPicPr>
            <p:cNvPr id="7" name="Picture 6">
              <a:extLst>
                <a:ext uri="{FF2B5EF4-FFF2-40B4-BE49-F238E27FC236}">
                  <a16:creationId xmlns:a16="http://schemas.microsoft.com/office/drawing/2014/main" id="{58C7D8EE-DFAE-4955-8B61-25FCB6D7F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1" y="6295480"/>
              <a:ext cx="3783401" cy="291993"/>
            </a:xfrm>
            <a:prstGeom prst="rect">
              <a:avLst/>
            </a:prstGeom>
          </p:spPr>
        </p:pic>
        <p:pic>
          <p:nvPicPr>
            <p:cNvPr id="8" name="Picture 7">
              <a:extLst>
                <a:ext uri="{FF2B5EF4-FFF2-40B4-BE49-F238E27FC236}">
                  <a16:creationId xmlns:a16="http://schemas.microsoft.com/office/drawing/2014/main" id="{D2E693D9-8ECA-43AC-8D70-B2253BE4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863" y="6345747"/>
              <a:ext cx="935756" cy="204526"/>
            </a:xfrm>
            <a:prstGeom prst="rect">
              <a:avLst/>
            </a:prstGeom>
          </p:spPr>
        </p:pic>
      </p:grpSp>
      <p:sp>
        <p:nvSpPr>
          <p:cNvPr id="9" name="Picture Placeholder 8">
            <a:extLst>
              <a:ext uri="{FF2B5EF4-FFF2-40B4-BE49-F238E27FC236}">
                <a16:creationId xmlns:a16="http://schemas.microsoft.com/office/drawing/2014/main" id="{7AFCA1E0-AB55-4A50-BFC6-90649A10B8B7}"/>
              </a:ext>
            </a:extLst>
          </p:cNvPr>
          <p:cNvSpPr>
            <a:spLocks noGrp="1"/>
          </p:cNvSpPr>
          <p:nvPr>
            <p:ph type="pic" sz="quarter" idx="12" hasCustomPrompt="1"/>
          </p:nvPr>
        </p:nvSpPr>
        <p:spPr>
          <a:xfrm>
            <a:off x="304800" y="214369"/>
            <a:ext cx="1503937" cy="1481323"/>
          </a:xfrm>
          <a:prstGeom prst="rect">
            <a:avLst/>
          </a:prstGeom>
        </p:spPr>
        <p:txBody>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r>
              <a:rPr lang="en-US" dirty="0"/>
              <a:t>ICON WHITE</a:t>
            </a:r>
          </a:p>
        </p:txBody>
      </p:sp>
      <p:sp>
        <p:nvSpPr>
          <p:cNvPr id="15" name="Content Placeholder 9">
            <a:extLst>
              <a:ext uri="{FF2B5EF4-FFF2-40B4-BE49-F238E27FC236}">
                <a16:creationId xmlns:a16="http://schemas.microsoft.com/office/drawing/2014/main" id="{4F0FEEEE-F7C3-444C-B43F-F896B7B2B225}"/>
              </a:ext>
            </a:extLst>
          </p:cNvPr>
          <p:cNvSpPr>
            <a:spLocks noGrp="1"/>
          </p:cNvSpPr>
          <p:nvPr>
            <p:ph sz="quarter" idx="10" hasCustomPrompt="1"/>
          </p:nvPr>
        </p:nvSpPr>
        <p:spPr>
          <a:xfrm>
            <a:off x="1808737" y="1012954"/>
            <a:ext cx="5404863" cy="371346"/>
          </a:xfrm>
          <a:prstGeom prst="rect">
            <a:avLst/>
          </a:prstGeom>
        </p:spPr>
        <p:txBody>
          <a:bodyPr/>
          <a:lstStyle>
            <a:lvl1pPr marL="0" indent="0">
              <a:buNone/>
              <a:defRPr sz="2400">
                <a:solidFill>
                  <a:schemeClr val="bg1"/>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HEADLINE, ALL CAPS, WHITE</a:t>
            </a:r>
          </a:p>
        </p:txBody>
      </p:sp>
      <p:sp>
        <p:nvSpPr>
          <p:cNvPr id="19" name="Content Placeholder 9">
            <a:extLst>
              <a:ext uri="{FF2B5EF4-FFF2-40B4-BE49-F238E27FC236}">
                <a16:creationId xmlns:a16="http://schemas.microsoft.com/office/drawing/2014/main" id="{BCC20032-57DB-4339-A66D-0EB9BDDB1243}"/>
              </a:ext>
            </a:extLst>
          </p:cNvPr>
          <p:cNvSpPr>
            <a:spLocks noGrp="1"/>
          </p:cNvSpPr>
          <p:nvPr>
            <p:ph sz="quarter" idx="13" hasCustomPrompt="1"/>
          </p:nvPr>
        </p:nvSpPr>
        <p:spPr>
          <a:xfrm>
            <a:off x="3185769" y="1560706"/>
            <a:ext cx="5404863" cy="371346"/>
          </a:xfrm>
          <a:prstGeom prst="rect">
            <a:avLst/>
          </a:prstGeom>
        </p:spPr>
        <p:txBody>
          <a:bodyPr/>
          <a:lstStyle>
            <a:lvl1pPr marL="0" indent="0">
              <a:buNone/>
              <a:defRPr sz="2400">
                <a:solidFill>
                  <a:srgbClr val="10C8CD"/>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WITH CYAN HIGHLIGHTS</a:t>
            </a:r>
          </a:p>
        </p:txBody>
      </p:sp>
      <p:sp>
        <p:nvSpPr>
          <p:cNvPr id="25" name="Content Placeholder 9">
            <a:extLst>
              <a:ext uri="{FF2B5EF4-FFF2-40B4-BE49-F238E27FC236}">
                <a16:creationId xmlns:a16="http://schemas.microsoft.com/office/drawing/2014/main" id="{B7623E51-CD2F-4F82-BAEF-1F71AC2E2B74}"/>
              </a:ext>
            </a:extLst>
          </p:cNvPr>
          <p:cNvSpPr>
            <a:spLocks noGrp="1"/>
          </p:cNvSpPr>
          <p:nvPr>
            <p:ph sz="quarter" idx="14" hasCustomPrompt="1"/>
          </p:nvPr>
        </p:nvSpPr>
        <p:spPr>
          <a:xfrm>
            <a:off x="1808737" y="2374565"/>
            <a:ext cx="5404863" cy="203535"/>
          </a:xfrm>
          <a:prstGeom prst="rect">
            <a:avLst/>
          </a:prstGeom>
        </p:spPr>
        <p:txBody>
          <a:bodyPr/>
          <a:lstStyle>
            <a:lvl1pPr marL="0" indent="0">
              <a:buNone/>
              <a:defRPr sz="1200">
                <a:solidFill>
                  <a:schemeClr val="bg1"/>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SUBHEADLINE (IF NECESSARY), ALL CAPS, WHITE</a:t>
            </a:r>
          </a:p>
        </p:txBody>
      </p:sp>
      <p:sp>
        <p:nvSpPr>
          <p:cNvPr id="26" name="Content Placeholder 9">
            <a:extLst>
              <a:ext uri="{FF2B5EF4-FFF2-40B4-BE49-F238E27FC236}">
                <a16:creationId xmlns:a16="http://schemas.microsoft.com/office/drawing/2014/main" id="{4C95AC2B-B1CB-41CD-A71B-7C8C3877F7CF}"/>
              </a:ext>
            </a:extLst>
          </p:cNvPr>
          <p:cNvSpPr>
            <a:spLocks noGrp="1"/>
          </p:cNvSpPr>
          <p:nvPr>
            <p:ph sz="quarter" idx="15" hasCustomPrompt="1"/>
          </p:nvPr>
        </p:nvSpPr>
        <p:spPr>
          <a:xfrm>
            <a:off x="1808737" y="2574886"/>
            <a:ext cx="5404863" cy="203535"/>
          </a:xfrm>
          <a:prstGeom prst="rect">
            <a:avLst/>
          </a:prstGeom>
        </p:spPr>
        <p:txBody>
          <a:bodyPr/>
          <a:lstStyle>
            <a:lvl1pPr marL="0" indent="0">
              <a:buNone/>
              <a:defRPr sz="1200">
                <a:solidFill>
                  <a:srgbClr val="10C8CD"/>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SUBHEADLINE (IF NECESSARY), ALL CAPS, CYAN</a:t>
            </a:r>
          </a:p>
        </p:txBody>
      </p:sp>
      <p:sp>
        <p:nvSpPr>
          <p:cNvPr id="29" name="Content Placeholder 9">
            <a:extLst>
              <a:ext uri="{FF2B5EF4-FFF2-40B4-BE49-F238E27FC236}">
                <a16:creationId xmlns:a16="http://schemas.microsoft.com/office/drawing/2014/main" id="{F4321583-97AC-435A-8A27-C14C47A43CAC}"/>
              </a:ext>
            </a:extLst>
          </p:cNvPr>
          <p:cNvSpPr>
            <a:spLocks noGrp="1"/>
          </p:cNvSpPr>
          <p:nvPr>
            <p:ph sz="quarter" idx="16" hasCustomPrompt="1"/>
          </p:nvPr>
        </p:nvSpPr>
        <p:spPr>
          <a:xfrm>
            <a:off x="1808737" y="2876974"/>
            <a:ext cx="6636763" cy="1082928"/>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Body copy, Arial, 12, white</a:t>
            </a:r>
          </a:p>
        </p:txBody>
      </p:sp>
      <p:sp>
        <p:nvSpPr>
          <p:cNvPr id="32" name="Content Placeholder 9">
            <a:extLst>
              <a:ext uri="{FF2B5EF4-FFF2-40B4-BE49-F238E27FC236}">
                <a16:creationId xmlns:a16="http://schemas.microsoft.com/office/drawing/2014/main" id="{6A31E85B-E267-47A1-9452-D6E39575311A}"/>
              </a:ext>
            </a:extLst>
          </p:cNvPr>
          <p:cNvSpPr>
            <a:spLocks noGrp="1"/>
          </p:cNvSpPr>
          <p:nvPr>
            <p:ph sz="quarter" idx="17" hasCustomPrompt="1"/>
          </p:nvPr>
        </p:nvSpPr>
        <p:spPr>
          <a:xfrm>
            <a:off x="4638736" y="3998001"/>
            <a:ext cx="6636763" cy="2589471"/>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Body copy, Arial, 12, white</a:t>
            </a:r>
          </a:p>
        </p:txBody>
      </p:sp>
      <p:sp>
        <p:nvSpPr>
          <p:cNvPr id="33" name="TextBox 32">
            <a:extLst>
              <a:ext uri="{FF2B5EF4-FFF2-40B4-BE49-F238E27FC236}">
                <a16:creationId xmlns:a16="http://schemas.microsoft.com/office/drawing/2014/main" id="{A979AC2A-382E-4319-9D17-76C7DCF8DE6F}"/>
              </a:ext>
            </a:extLst>
          </p:cNvPr>
          <p:cNvSpPr txBox="1"/>
          <p:nvPr userDrawn="1"/>
        </p:nvSpPr>
        <p:spPr>
          <a:xfrm>
            <a:off x="633876" y="6319206"/>
            <a:ext cx="447090" cy="215444"/>
          </a:xfrm>
          <a:prstGeom prst="rect">
            <a:avLst/>
          </a:prstGeom>
          <a:noFill/>
        </p:spPr>
        <p:txBody>
          <a:bodyPr wrap="square" rtlCol="0">
            <a:spAutoFit/>
          </a:bodyPr>
          <a:lstStyle/>
          <a:p>
            <a:pPr algn="ctr"/>
            <a:fld id="{C78642CD-DF6F-4E94-A3B5-7D2C443C2700}" type="slidenum">
              <a:rPr lang="en-US" sz="800" b="1" smtClean="0">
                <a:solidFill>
                  <a:schemeClr val="tx1"/>
                </a:solidFill>
                <a:latin typeface="Arial" panose="020B0604020202020204" pitchFamily="34" charset="0"/>
                <a:cs typeface="Arial" panose="020B0604020202020204" pitchFamily="34" charset="0"/>
              </a:rPr>
              <a:pPr algn="ctr"/>
              <a:t>‹#›</a:t>
            </a:fld>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35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H Body Page - 2 w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68997A1-9A6D-4BB9-A963-B44D099C7653}"/>
              </a:ext>
            </a:extLst>
          </p:cNvPr>
          <p:cNvSpPr>
            <a:spLocks noGrp="1"/>
          </p:cNvSpPr>
          <p:nvPr>
            <p:ph type="pic" sz="quarter" idx="19" hasCustomPrompt="1"/>
          </p:nvPr>
        </p:nvSpPr>
        <p:spPr>
          <a:xfrm>
            <a:off x="0" y="0"/>
            <a:ext cx="3771900" cy="6858000"/>
          </a:xfrm>
          <a:prstGeom prst="rect">
            <a:avLst/>
          </a:prstGeom>
        </p:spPr>
        <p:txBody>
          <a:bodyPr/>
          <a:lstStyle>
            <a:lvl1pPr marL="0" indent="0">
              <a:buNone/>
              <a:defRPr/>
            </a:lvl1pPr>
          </a:lstStyle>
          <a:p>
            <a:r>
              <a:rPr lang="en-US" dirty="0"/>
              <a:t>IMAGE RELATED TO</a:t>
            </a:r>
            <a:br>
              <a:rPr lang="en-US" dirty="0"/>
            </a:br>
            <a:r>
              <a:rPr lang="en-US" dirty="0"/>
              <a:t>THE CASE STUDY</a:t>
            </a:r>
          </a:p>
        </p:txBody>
      </p:sp>
      <p:sp>
        <p:nvSpPr>
          <p:cNvPr id="17" name="Content Placeholder 9">
            <a:extLst>
              <a:ext uri="{FF2B5EF4-FFF2-40B4-BE49-F238E27FC236}">
                <a16:creationId xmlns:a16="http://schemas.microsoft.com/office/drawing/2014/main" id="{D124A700-DB44-41A6-938E-463B01D2662B}"/>
              </a:ext>
            </a:extLst>
          </p:cNvPr>
          <p:cNvSpPr>
            <a:spLocks noGrp="1"/>
          </p:cNvSpPr>
          <p:nvPr userDrawn="1">
            <p:ph sz="quarter" idx="10" hasCustomPrompt="1"/>
          </p:nvPr>
        </p:nvSpPr>
        <p:spPr>
          <a:xfrm>
            <a:off x="5638627" y="412333"/>
            <a:ext cx="5881988" cy="839245"/>
          </a:xfrm>
          <a:prstGeom prst="rect">
            <a:avLst/>
          </a:prstGeom>
        </p:spPr>
        <p:txBody>
          <a:bodyPr anchor="ctr"/>
          <a:lstStyle>
            <a:lvl1pPr marL="0" indent="0">
              <a:buNone/>
              <a:defRPr sz="2400">
                <a:solidFill>
                  <a:schemeClr val="tx1"/>
                </a:solidFill>
                <a:latin typeface="Arial Black" panose="020B0A040201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NAME OF THE CAMPAIGN</a:t>
            </a:r>
          </a:p>
        </p:txBody>
      </p:sp>
      <p:sp>
        <p:nvSpPr>
          <p:cNvPr id="11" name="Picture Placeholder 10">
            <a:extLst>
              <a:ext uri="{FF2B5EF4-FFF2-40B4-BE49-F238E27FC236}">
                <a16:creationId xmlns:a16="http://schemas.microsoft.com/office/drawing/2014/main" id="{4475B955-F87C-4850-8E66-E28E192C13BE}"/>
              </a:ext>
            </a:extLst>
          </p:cNvPr>
          <p:cNvSpPr>
            <a:spLocks noGrp="1"/>
          </p:cNvSpPr>
          <p:nvPr userDrawn="1">
            <p:ph type="pic" sz="quarter" idx="14" hasCustomPrompt="1"/>
          </p:nvPr>
        </p:nvSpPr>
        <p:spPr>
          <a:xfrm>
            <a:off x="4192839" y="2219912"/>
            <a:ext cx="809625" cy="815975"/>
          </a:xfrm>
          <a:prstGeom prst="rect">
            <a:avLst/>
          </a:prstGeom>
        </p:spPr>
        <p:txBody>
          <a:bodyPr/>
          <a:lstStyle>
            <a:lvl1pPr marL="0" indent="0">
              <a:buNone/>
              <a:defRPr sz="1100"/>
            </a:lvl1pPr>
          </a:lstStyle>
          <a:p>
            <a:r>
              <a:rPr lang="en-US" dirty="0"/>
              <a:t>Icon</a:t>
            </a:r>
          </a:p>
        </p:txBody>
      </p:sp>
      <p:sp>
        <p:nvSpPr>
          <p:cNvPr id="19" name="Text Placeholder 8">
            <a:extLst>
              <a:ext uri="{FF2B5EF4-FFF2-40B4-BE49-F238E27FC236}">
                <a16:creationId xmlns:a16="http://schemas.microsoft.com/office/drawing/2014/main" id="{E5E68C09-2DAE-40F8-8AAD-86351E2D0920}"/>
              </a:ext>
            </a:extLst>
          </p:cNvPr>
          <p:cNvSpPr>
            <a:spLocks noGrp="1"/>
          </p:cNvSpPr>
          <p:nvPr userDrawn="1">
            <p:ph type="body" sz="quarter" idx="13" hasCustomPrompt="1"/>
          </p:nvPr>
        </p:nvSpPr>
        <p:spPr>
          <a:xfrm>
            <a:off x="5591808" y="2074834"/>
            <a:ext cx="5928807" cy="110613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Background or Challenge</a:t>
            </a:r>
          </a:p>
        </p:txBody>
      </p:sp>
      <p:sp>
        <p:nvSpPr>
          <p:cNvPr id="20" name="Picture Placeholder 10">
            <a:extLst>
              <a:ext uri="{FF2B5EF4-FFF2-40B4-BE49-F238E27FC236}">
                <a16:creationId xmlns:a16="http://schemas.microsoft.com/office/drawing/2014/main" id="{5CE107F3-D573-4A02-B493-B15059C7047C}"/>
              </a:ext>
            </a:extLst>
          </p:cNvPr>
          <p:cNvSpPr>
            <a:spLocks noGrp="1"/>
          </p:cNvSpPr>
          <p:nvPr userDrawn="1">
            <p:ph type="pic" sz="quarter" idx="15" hasCustomPrompt="1"/>
          </p:nvPr>
        </p:nvSpPr>
        <p:spPr>
          <a:xfrm>
            <a:off x="4192839" y="3726060"/>
            <a:ext cx="809625" cy="815975"/>
          </a:xfrm>
          <a:prstGeom prst="rect">
            <a:avLst/>
          </a:prstGeom>
        </p:spPr>
        <p:txBody>
          <a:bodyPr/>
          <a:lstStyle>
            <a:lvl1pPr marL="0" indent="0">
              <a:buNone/>
              <a:defRPr sz="1100"/>
            </a:lvl1pPr>
          </a:lstStyle>
          <a:p>
            <a:r>
              <a:rPr lang="en-US" dirty="0"/>
              <a:t>Icon</a:t>
            </a:r>
          </a:p>
        </p:txBody>
      </p:sp>
      <p:sp>
        <p:nvSpPr>
          <p:cNvPr id="22" name="Picture Placeholder 10">
            <a:extLst>
              <a:ext uri="{FF2B5EF4-FFF2-40B4-BE49-F238E27FC236}">
                <a16:creationId xmlns:a16="http://schemas.microsoft.com/office/drawing/2014/main" id="{3036AF6A-802D-4199-BC0B-9095D41ACFDD}"/>
              </a:ext>
            </a:extLst>
          </p:cNvPr>
          <p:cNvSpPr>
            <a:spLocks noGrp="1"/>
          </p:cNvSpPr>
          <p:nvPr userDrawn="1">
            <p:ph type="pic" sz="quarter" idx="16" hasCustomPrompt="1"/>
          </p:nvPr>
        </p:nvSpPr>
        <p:spPr>
          <a:xfrm>
            <a:off x="4192839" y="5626420"/>
            <a:ext cx="809625" cy="815975"/>
          </a:xfrm>
          <a:prstGeom prst="rect">
            <a:avLst/>
          </a:prstGeom>
        </p:spPr>
        <p:txBody>
          <a:bodyPr/>
          <a:lstStyle>
            <a:lvl1pPr marL="0" indent="0">
              <a:buNone/>
              <a:defRPr sz="1100"/>
            </a:lvl1pPr>
          </a:lstStyle>
          <a:p>
            <a:r>
              <a:rPr lang="en-US" dirty="0"/>
              <a:t>Icon</a:t>
            </a:r>
          </a:p>
        </p:txBody>
      </p:sp>
      <p:sp>
        <p:nvSpPr>
          <p:cNvPr id="23" name="Text Placeholder 8">
            <a:extLst>
              <a:ext uri="{FF2B5EF4-FFF2-40B4-BE49-F238E27FC236}">
                <a16:creationId xmlns:a16="http://schemas.microsoft.com/office/drawing/2014/main" id="{BA42776E-0645-4D56-B47D-CB3D3A0C18FA}"/>
              </a:ext>
            </a:extLst>
          </p:cNvPr>
          <p:cNvSpPr>
            <a:spLocks noGrp="1"/>
          </p:cNvSpPr>
          <p:nvPr userDrawn="1">
            <p:ph type="body" sz="quarter" idx="17" hasCustomPrompt="1"/>
          </p:nvPr>
        </p:nvSpPr>
        <p:spPr>
          <a:xfrm>
            <a:off x="5591809" y="3580981"/>
            <a:ext cx="5928807" cy="110613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Solution</a:t>
            </a:r>
          </a:p>
        </p:txBody>
      </p:sp>
      <p:sp>
        <p:nvSpPr>
          <p:cNvPr id="24" name="Text Placeholder 8">
            <a:extLst>
              <a:ext uri="{FF2B5EF4-FFF2-40B4-BE49-F238E27FC236}">
                <a16:creationId xmlns:a16="http://schemas.microsoft.com/office/drawing/2014/main" id="{190A48CC-FDF7-4409-B711-37181A1D7783}"/>
              </a:ext>
            </a:extLst>
          </p:cNvPr>
          <p:cNvSpPr>
            <a:spLocks noGrp="1"/>
          </p:cNvSpPr>
          <p:nvPr userDrawn="1">
            <p:ph type="body" sz="quarter" idx="18" hasCustomPrompt="1"/>
          </p:nvPr>
        </p:nvSpPr>
        <p:spPr>
          <a:xfrm>
            <a:off x="5591809" y="5481341"/>
            <a:ext cx="5928807" cy="110613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Results</a:t>
            </a:r>
          </a:p>
        </p:txBody>
      </p:sp>
      <p:sp>
        <p:nvSpPr>
          <p:cNvPr id="27" name="Picture Placeholder 11">
            <a:extLst>
              <a:ext uri="{FF2B5EF4-FFF2-40B4-BE49-F238E27FC236}">
                <a16:creationId xmlns:a16="http://schemas.microsoft.com/office/drawing/2014/main" id="{5C30F6E8-2EE1-4595-8415-CAFE2F48D090}"/>
              </a:ext>
            </a:extLst>
          </p:cNvPr>
          <p:cNvSpPr>
            <a:spLocks noGrp="1"/>
          </p:cNvSpPr>
          <p:nvPr>
            <p:ph type="pic" sz="quarter" idx="20" hasCustomPrompt="1"/>
          </p:nvPr>
        </p:nvSpPr>
        <p:spPr>
          <a:xfrm>
            <a:off x="4192839" y="282255"/>
            <a:ext cx="1086070" cy="1117406"/>
          </a:xfrm>
          <a:prstGeom prst="rect">
            <a:avLst/>
          </a:prstGeom>
        </p:spPr>
        <p:txBody>
          <a:bodyPr/>
          <a:lstStyle>
            <a:lvl1pPr marL="0" indent="0">
              <a:buNone/>
              <a:defRPr/>
            </a:lvl1pPr>
          </a:lstStyle>
          <a:p>
            <a:r>
              <a:rPr lang="en-US" dirty="0"/>
              <a:t>LOGO of the client</a:t>
            </a:r>
          </a:p>
        </p:txBody>
      </p:sp>
    </p:spTree>
    <p:extLst>
      <p:ext uri="{BB962C8B-B14F-4D97-AF65-F5344CB8AC3E}">
        <p14:creationId xmlns:p14="http://schemas.microsoft.com/office/powerpoint/2010/main" val="24096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E12F7F-8BEC-44B3-B315-C9B52106249D}"/>
              </a:ext>
            </a:extLst>
          </p:cNvPr>
          <p:cNvGrpSpPr/>
          <p:nvPr userDrawn="1"/>
        </p:nvGrpSpPr>
        <p:grpSpPr>
          <a:xfrm>
            <a:off x="0" y="-898"/>
            <a:ext cx="12192000" cy="6858898"/>
            <a:chOff x="0" y="-898"/>
            <a:chExt cx="12192000" cy="6858898"/>
          </a:xfrm>
        </p:grpSpPr>
        <p:sp>
          <p:nvSpPr>
            <p:cNvPr id="14" name="Rectangle 13">
              <a:extLst>
                <a:ext uri="{FF2B5EF4-FFF2-40B4-BE49-F238E27FC236}">
                  <a16:creationId xmlns:a16="http://schemas.microsoft.com/office/drawing/2014/main" id="{90E0612A-EC04-49F8-9522-E65E829FAC6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BE9F9527-A49E-4BF1-8792-F938E3982CE8}"/>
                </a:ext>
              </a:extLst>
            </p:cNvPr>
            <p:cNvGrpSpPr/>
            <p:nvPr userDrawn="1"/>
          </p:nvGrpSpPr>
          <p:grpSpPr>
            <a:xfrm>
              <a:off x="2641599" y="-898"/>
              <a:ext cx="9550401" cy="6858898"/>
              <a:chOff x="2641599" y="-898"/>
              <a:chExt cx="9550401" cy="6858898"/>
            </a:xfrm>
          </p:grpSpPr>
          <p:pic>
            <p:nvPicPr>
              <p:cNvPr id="12" name="Picture Placeholder 16">
                <a:extLst>
                  <a:ext uri="{FF2B5EF4-FFF2-40B4-BE49-F238E27FC236}">
                    <a16:creationId xmlns:a16="http://schemas.microsoft.com/office/drawing/2014/main" id="{CFF1892E-D475-4337-A35A-3DC6025F1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677"/>
              <a:stretch/>
            </p:blipFill>
            <p:spPr>
              <a:xfrm>
                <a:off x="2641599" y="-898"/>
                <a:ext cx="9550401" cy="6858898"/>
              </a:xfrm>
              <a:prstGeom prst="rect">
                <a:avLst/>
              </a:prstGeom>
            </p:spPr>
          </p:pic>
          <p:sp>
            <p:nvSpPr>
              <p:cNvPr id="13" name="Right Triangle 12">
                <a:extLst>
                  <a:ext uri="{FF2B5EF4-FFF2-40B4-BE49-F238E27FC236}">
                    <a16:creationId xmlns:a16="http://schemas.microsoft.com/office/drawing/2014/main" id="{942BD21F-68BB-4B4C-A62C-985B0B957A90}"/>
                  </a:ext>
                </a:extLst>
              </p:cNvPr>
              <p:cNvSpPr/>
              <p:nvPr userDrawn="1"/>
            </p:nvSpPr>
            <p:spPr>
              <a:xfrm rot="5400000">
                <a:off x="1767560" y="874036"/>
                <a:ext cx="6857108" cy="5109030"/>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
        <p:nvSpPr>
          <p:cNvPr id="19" name="Title 5">
            <a:extLst>
              <a:ext uri="{FF2B5EF4-FFF2-40B4-BE49-F238E27FC236}">
                <a16:creationId xmlns:a16="http://schemas.microsoft.com/office/drawing/2014/main" id="{EECBA7A2-0A3C-45D9-B901-83F76C2DC51B}"/>
              </a:ext>
            </a:extLst>
          </p:cNvPr>
          <p:cNvSpPr>
            <a:spLocks noGrp="1"/>
          </p:cNvSpPr>
          <p:nvPr>
            <p:ph type="title" hasCustomPrompt="1"/>
          </p:nvPr>
        </p:nvSpPr>
        <p:spPr>
          <a:xfrm>
            <a:off x="378696" y="1015727"/>
            <a:ext cx="4898154" cy="527323"/>
          </a:xfrm>
          <a:prstGeom prst="rect">
            <a:avLst/>
          </a:prstGeom>
        </p:spPr>
        <p:txBody>
          <a:bodyPr>
            <a:normAutofit fontScale="90000"/>
          </a:bodyPr>
          <a:lstStyle>
            <a:lvl1pPr>
              <a:defRPr/>
            </a:lvl1pPr>
          </a:lstStyle>
          <a:p>
            <a:r>
              <a:rPr lang="en-US" dirty="0"/>
              <a:t>ONE HUNDRED</a:t>
            </a:r>
          </a:p>
        </p:txBody>
      </p:sp>
      <p:sp>
        <p:nvSpPr>
          <p:cNvPr id="20" name="Text Placeholder 13">
            <a:extLst>
              <a:ext uri="{FF2B5EF4-FFF2-40B4-BE49-F238E27FC236}">
                <a16:creationId xmlns:a16="http://schemas.microsoft.com/office/drawing/2014/main" id="{363ED2E2-7776-4A66-AA57-072492A9DA68}"/>
              </a:ext>
            </a:extLst>
          </p:cNvPr>
          <p:cNvSpPr>
            <a:spLocks noGrp="1"/>
          </p:cNvSpPr>
          <p:nvPr>
            <p:ph type="body" sz="quarter" idx="11" hasCustomPrompt="1"/>
          </p:nvPr>
        </p:nvSpPr>
        <p:spPr>
          <a:xfrm>
            <a:off x="392113" y="1771650"/>
            <a:ext cx="6002337" cy="819150"/>
          </a:xfrm>
          <a:prstGeom prst="rect">
            <a:avLst/>
          </a:prstGeom>
        </p:spPr>
        <p:txBody>
          <a:bodyPr/>
          <a:lstStyle>
            <a:lvl1pPr marL="0" indent="0">
              <a:buNone/>
              <a:defRPr>
                <a:solidFill>
                  <a:srgbClr val="10C8CD"/>
                </a:solidFill>
                <a:latin typeface="Arial Black" panose="020B0A04020102020204" pitchFamily="34" charset="0"/>
              </a:defRPr>
            </a:lvl1pPr>
          </a:lstStyle>
          <a:p>
            <a:r>
              <a:rPr lang="en-US" dirty="0"/>
              <a:t>THANK YOU</a:t>
            </a:r>
          </a:p>
        </p:txBody>
      </p:sp>
      <p:sp>
        <p:nvSpPr>
          <p:cNvPr id="23" name="Content Placeholder 9">
            <a:extLst>
              <a:ext uri="{FF2B5EF4-FFF2-40B4-BE49-F238E27FC236}">
                <a16:creationId xmlns:a16="http://schemas.microsoft.com/office/drawing/2014/main" id="{59C824CA-C04F-49A7-B27C-B9AAADECC15D}"/>
              </a:ext>
            </a:extLst>
          </p:cNvPr>
          <p:cNvSpPr>
            <a:spLocks noGrp="1"/>
          </p:cNvSpPr>
          <p:nvPr>
            <p:ph sz="quarter" idx="16" hasCustomPrompt="1"/>
          </p:nvPr>
        </p:nvSpPr>
        <p:spPr>
          <a:xfrm>
            <a:off x="378696" y="2876974"/>
            <a:ext cx="6636763" cy="1082928"/>
          </a:xfrm>
          <a:prstGeom prst="rect">
            <a:avLst/>
          </a:prstGeom>
        </p:spPr>
        <p:txBody>
          <a:bodyPr/>
          <a:lstStyle>
            <a:lvl1pPr marL="0" indent="0">
              <a:spcBef>
                <a:spcPts val="0"/>
              </a:spcBef>
              <a:spcAft>
                <a:spcPts val="600"/>
              </a:spcAft>
              <a:buNone/>
              <a:defRPr sz="1200">
                <a:solidFill>
                  <a:schemeClr val="bg1"/>
                </a:solidFill>
                <a:latin typeface="Arial" panose="020B0604020202020204" pitchFamily="34" charset="0"/>
                <a:cs typeface="Arial" panose="020B0604020202020204" pitchFamily="34" charset="0"/>
              </a:defRPr>
            </a:lvl1pPr>
            <a:lvl2pPr marL="457200" indent="0">
              <a:buNone/>
              <a:defRPr sz="2400">
                <a:latin typeface="Arial Black" panose="020B0A04020102020204" pitchFamily="34" charset="0"/>
              </a:defRPr>
            </a:lvl2pPr>
            <a:lvl3pPr marL="914400" indent="0">
              <a:buNone/>
              <a:defRPr sz="2400">
                <a:latin typeface="Arial Black" panose="020B0A04020102020204" pitchFamily="34" charset="0"/>
              </a:defRPr>
            </a:lvl3pPr>
            <a:lvl4pPr marL="1371600" indent="0">
              <a:buNone/>
              <a:defRPr sz="2400">
                <a:latin typeface="Arial Black" panose="020B0A04020102020204" pitchFamily="34" charset="0"/>
              </a:defRPr>
            </a:lvl4pPr>
            <a:lvl5pPr marL="1828800" indent="0">
              <a:buNone/>
              <a:defRPr sz="2400">
                <a:latin typeface="Arial Black" panose="020B0A04020102020204" pitchFamily="34" charset="0"/>
              </a:defRPr>
            </a:lvl5pPr>
          </a:lstStyle>
          <a:p>
            <a:pPr lvl="0"/>
            <a:r>
              <a:rPr lang="en-US" dirty="0"/>
              <a:t>Contact info, Arial, 12, white</a:t>
            </a:r>
            <a:br>
              <a:rPr lang="en-US" dirty="0"/>
            </a:br>
            <a:r>
              <a:rPr lang="en-US" dirty="0"/>
              <a:t>Contact name in bold</a:t>
            </a:r>
          </a:p>
          <a:p>
            <a:pPr lvl="0"/>
            <a:r>
              <a:rPr lang="en-US" dirty="0"/>
              <a:t>Title, phone #, email, etc.</a:t>
            </a:r>
          </a:p>
        </p:txBody>
      </p:sp>
    </p:spTree>
    <p:extLst>
      <p:ext uri="{BB962C8B-B14F-4D97-AF65-F5344CB8AC3E}">
        <p14:creationId xmlns:p14="http://schemas.microsoft.com/office/powerpoint/2010/main" val="351031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D0438-2E4F-4452-B107-CFEECEEA965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6533553-C671-45EE-819D-FD92F0E21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7635" y="1124674"/>
            <a:ext cx="3242733" cy="4864100"/>
          </a:xfrm>
          <a:prstGeom prst="rect">
            <a:avLst/>
          </a:prstGeom>
        </p:spPr>
      </p:pic>
      <p:sp>
        <p:nvSpPr>
          <p:cNvPr id="4" name="TextBox 3">
            <a:extLst>
              <a:ext uri="{FF2B5EF4-FFF2-40B4-BE49-F238E27FC236}">
                <a16:creationId xmlns:a16="http://schemas.microsoft.com/office/drawing/2014/main" id="{FD4F2F5F-0707-4485-B718-8C26148FB8BA}"/>
              </a:ext>
            </a:extLst>
          </p:cNvPr>
          <p:cNvSpPr txBox="1"/>
          <p:nvPr userDrawn="1"/>
        </p:nvSpPr>
        <p:spPr>
          <a:xfrm>
            <a:off x="420494" y="1875996"/>
            <a:ext cx="6907406" cy="4724370"/>
          </a:xfrm>
          <a:prstGeom prst="rect">
            <a:avLst/>
          </a:prstGeom>
          <a:noFill/>
        </p:spPr>
        <p:txBody>
          <a:bodyPr wrap="square" rtlCol="0">
            <a:spAutoFit/>
          </a:bodyPr>
          <a:lstStyle/>
          <a:p>
            <a:pPr>
              <a:spcAft>
                <a:spcPts val="600"/>
              </a:spcAft>
            </a:pPr>
            <a:r>
              <a:rPr lang="en-US" sz="1200" dirty="0">
                <a:solidFill>
                  <a:schemeClr val="bg1"/>
                </a:solidFill>
                <a:latin typeface="Arial" panose="020B0604020202020204" pitchFamily="34" charset="0"/>
                <a:cs typeface="Arial" panose="020B0604020202020204" pitchFamily="34" charset="0"/>
              </a:rPr>
              <a:t>Brian Crimmins is Global Managing Partner of ONE HUNDRED and oversees the strategic positioning and growth of the agency. In this role, Brian works with our parent company, Omnicom, and our sister agencies to ensure we surround each client with an integrated team of professionals – across various disciplines – with a depth of knowledge and experience in the cause area(s) most relevant to the mission and goals of corporations, foundations and nonprofits. </a:t>
            </a:r>
          </a:p>
          <a:p>
            <a:pPr>
              <a:spcAft>
                <a:spcPts val="600"/>
              </a:spcAft>
            </a:pPr>
            <a:r>
              <a:rPr lang="en-US" sz="1200" dirty="0">
                <a:solidFill>
                  <a:schemeClr val="bg1"/>
                </a:solidFill>
                <a:latin typeface="Arial" panose="020B0604020202020204" pitchFamily="34" charset="0"/>
                <a:cs typeface="Arial" panose="020B0604020202020204" pitchFamily="34" charset="0"/>
              </a:rPr>
              <a:t>Brian ensures his teams live up to its mission — sparking change and creating meaningful global impact through the power of communications and philanthropy. Over the years, Brian has helped organizations and corporations turn philanthropic ideas into actionable purpose. With over 20 years’ experience, he has driven tangible results by helping his clients create policies, practices and platforms that bring about positive change.</a:t>
            </a:r>
          </a:p>
          <a:p>
            <a:pPr>
              <a:spcAft>
                <a:spcPts val="600"/>
              </a:spcAft>
            </a:pPr>
            <a:r>
              <a:rPr lang="en-US" sz="1200" dirty="0">
                <a:solidFill>
                  <a:schemeClr val="bg1"/>
                </a:solidFill>
                <a:latin typeface="Arial" panose="020B0604020202020204" pitchFamily="34" charset="0"/>
                <a:cs typeface="Arial" panose="020B0604020202020204" pitchFamily="34" charset="0"/>
              </a:rPr>
              <a:t>This requires an enormous feat of passionate leadership and advocacy, which involves growing</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the agency’s client base, guiding clients through periods of change, nurturing junior staff and never losing sight of ONE HUNDRED’s core mission.</a:t>
            </a:r>
          </a:p>
          <a:p>
            <a:pPr>
              <a:spcAft>
                <a:spcPts val="600"/>
              </a:spcAft>
            </a:pPr>
            <a:r>
              <a:rPr lang="en-US" sz="1200" dirty="0">
                <a:solidFill>
                  <a:schemeClr val="bg1"/>
                </a:solidFill>
                <a:latin typeface="Arial" panose="020B0604020202020204" pitchFamily="34" charset="0"/>
                <a:cs typeface="Arial" panose="020B0604020202020204" pitchFamily="34" charset="0"/>
              </a:rPr>
              <a:t>In addition, Brian serves as Chief Executive Officer of Changing Our World, a philanthropy and management consulting firm, where he is responsible for the overall management, success and growth of all aspects of the firm, including Fundraising, Corporate, Research &amp; Analysis and Digital.</a:t>
            </a:r>
          </a:p>
          <a:p>
            <a:pPr>
              <a:spcAft>
                <a:spcPts val="600"/>
              </a:spcAft>
            </a:pPr>
            <a:r>
              <a:rPr lang="en-US" sz="1200" dirty="0">
                <a:solidFill>
                  <a:schemeClr val="bg1"/>
                </a:solidFill>
                <a:latin typeface="Arial" panose="020B0604020202020204" pitchFamily="34" charset="0"/>
                <a:cs typeface="Arial" panose="020B0604020202020204" pitchFamily="34" charset="0"/>
              </a:rPr>
              <a:t>Brian is also active beyond the walls of ONE HUNDRED and speaks widely about current trends in philanthropy. He is a board member of Tomorrow’s Hope Foundation. In addition, he has mentored students from Notre Dame’s Mendoza College of Business. </a:t>
            </a:r>
          </a:p>
          <a:p>
            <a:pPr>
              <a:spcAft>
                <a:spcPts val="600"/>
              </a:spcAft>
            </a:pPr>
            <a:r>
              <a:rPr lang="en-US" sz="1200" dirty="0">
                <a:solidFill>
                  <a:schemeClr val="bg1"/>
                </a:solidFill>
                <a:latin typeface="Arial" panose="020B0604020202020204" pitchFamily="34" charset="0"/>
                <a:cs typeface="Arial" panose="020B0604020202020204" pitchFamily="34" charset="0"/>
              </a:rPr>
              <a:t>Brian holds a Bachelor of Science from St. John’s University and an MBA in Marketing Management from St. John’s Tobin School of Business. He also is a graduate of the Omnicom Advanced Management Program, a partnership between Harvard Business School and Babson College.  Brian lives on Long Island with his wife and their four children.</a:t>
            </a:r>
          </a:p>
        </p:txBody>
      </p:sp>
      <p:sp>
        <p:nvSpPr>
          <p:cNvPr id="5" name="TextBox 4">
            <a:extLst>
              <a:ext uri="{FF2B5EF4-FFF2-40B4-BE49-F238E27FC236}">
                <a16:creationId xmlns:a16="http://schemas.microsoft.com/office/drawing/2014/main" id="{3BF4DB80-B8EE-4643-807A-4E9367D398F8}"/>
              </a:ext>
            </a:extLst>
          </p:cNvPr>
          <p:cNvSpPr txBox="1"/>
          <p:nvPr userDrawn="1"/>
        </p:nvSpPr>
        <p:spPr>
          <a:xfrm>
            <a:off x="395094" y="1012954"/>
            <a:ext cx="6810674" cy="1200329"/>
          </a:xfrm>
          <a:prstGeom prst="rect">
            <a:avLst/>
          </a:prstGeom>
          <a:noFill/>
        </p:spPr>
        <p:txBody>
          <a:bodyPr wrap="square" rtlCol="0">
            <a:spAutoFit/>
          </a:bodyPr>
          <a:lstStyle/>
          <a:p>
            <a:r>
              <a:rPr lang="en-US" sz="2400" b="1" dirty="0">
                <a:solidFill>
                  <a:schemeClr val="bg1"/>
                </a:solidFill>
                <a:latin typeface="Arial Black" panose="020B0A04020102020204" pitchFamily="34" charset="0"/>
                <a:cs typeface="Calibri" panose="020F0502020204030204" pitchFamily="34" charset="0"/>
              </a:rPr>
              <a:t>BRIAN CRIMMINS</a:t>
            </a:r>
          </a:p>
          <a:p>
            <a:r>
              <a:rPr lang="en-US" sz="2400" b="1" dirty="0">
                <a:solidFill>
                  <a:srgbClr val="10C8CD"/>
                </a:solidFill>
                <a:latin typeface="Arial Black" panose="020B0A04020102020204" pitchFamily="34" charset="0"/>
                <a:cs typeface="Calibri" panose="020F0502020204030204" pitchFamily="34" charset="0"/>
              </a:rPr>
              <a:t>GLOBAL MANAGING PARTNER</a:t>
            </a:r>
          </a:p>
          <a:p>
            <a:endParaRPr lang="en-US" sz="2400" b="1" dirty="0">
              <a:latin typeface="Arial Black" panose="020B0A04020102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B6CB77E9-EF1A-4B33-8EA2-62DF8012F2B6}"/>
              </a:ext>
            </a:extLst>
          </p:cNvPr>
          <p:cNvCxnSpPr>
            <a:cxnSpLocks/>
          </p:cNvCxnSpPr>
          <p:nvPr userDrawn="1"/>
        </p:nvCxnSpPr>
        <p:spPr>
          <a:xfrm flipV="1">
            <a:off x="7729276" y="2415804"/>
            <a:ext cx="5109031" cy="6903999"/>
          </a:xfrm>
          <a:prstGeom prst="line">
            <a:avLst/>
          </a:prstGeom>
          <a:ln w="2540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886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96646"/>
            <a:ext cx="8643331" cy="1078992"/>
          </a:xfrm>
          <a:prstGeom prst="rect">
            <a:avLst/>
          </a:prstGeom>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6256126" y="6387140"/>
            <a:ext cx="5342922" cy="239953"/>
          </a:xfrm>
          <a:prstGeom prst="rect">
            <a:avLst/>
          </a:prstGeom>
        </p:spPr>
        <p:txBody>
          <a:bodyPr/>
          <a:lstStyle>
            <a:lvl1pPr algn="r">
              <a:defRPr/>
            </a:lvl1pPr>
          </a:lstStyle>
          <a:p>
            <a:r>
              <a:rPr lang="en-US" dirty="0"/>
              <a:t>Edit presentation title on Slide Master using Insert &gt; Header &amp; Footer</a:t>
            </a:r>
          </a:p>
        </p:txBody>
      </p:sp>
      <p:sp>
        <p:nvSpPr>
          <p:cNvPr id="6" name="Slide Number Placeholder 5"/>
          <p:cNvSpPr>
            <a:spLocks noGrp="1"/>
          </p:cNvSpPr>
          <p:nvPr>
            <p:ph type="sldNum" sz="quarter" idx="12"/>
          </p:nvPr>
        </p:nvSpPr>
        <p:spPr>
          <a:xfrm>
            <a:off x="609601" y="6387140"/>
            <a:ext cx="784433" cy="239952"/>
          </a:xfrm>
          <a:prstGeom prst="rect">
            <a:avLst/>
          </a:prstGeom>
        </p:spPr>
        <p:txBody>
          <a:bodyPr/>
          <a:lstStyle/>
          <a:p>
            <a:fld id="{0B959282-E274-1C40-9333-6D7C1206D891}" type="slidenum">
              <a:rPr lang="en-US" smtClean="0"/>
              <a:t>‹#›</a:t>
            </a:fld>
            <a:endParaRPr lang="en-US" dirty="0"/>
          </a:p>
        </p:txBody>
      </p:sp>
      <p:sp>
        <p:nvSpPr>
          <p:cNvPr id="4" name="Content Placeholder 3"/>
          <p:cNvSpPr>
            <a:spLocks noGrp="1"/>
          </p:cNvSpPr>
          <p:nvPr>
            <p:ph sz="quarter" idx="13"/>
          </p:nvPr>
        </p:nvSpPr>
        <p:spPr>
          <a:xfrm>
            <a:off x="604996" y="2112491"/>
            <a:ext cx="10989949" cy="414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83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01E212-F497-4E5F-BE76-32FC9384952B}" type="datetimeFigureOut">
              <a:rPr lang="en-US" smtClean="0"/>
              <a:t>3/17/2020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046B88-B4EC-46EA-9ADD-1B62B331DC53}" type="slidenum">
              <a:rPr lang="en-US" smtClean="0"/>
              <a:t>‹#›</a:t>
            </a:fld>
            <a:endParaRPr lang="en-US" dirty="0"/>
          </a:p>
        </p:txBody>
      </p:sp>
    </p:spTree>
    <p:extLst>
      <p:ext uri="{BB962C8B-B14F-4D97-AF65-F5344CB8AC3E}">
        <p14:creationId xmlns:p14="http://schemas.microsoft.com/office/powerpoint/2010/main" val="46739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6.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5621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50" r:id="rId10"/>
  </p:sldLayoutIdLst>
  <p:hf hdr="0" ftr="0" dt="0"/>
  <p:txStyles>
    <p:titleStyle>
      <a:lvl1pPr algn="l" defTabSz="914400" rtl="0" eaLnBrk="1" latinLnBrk="0" hangingPunct="1">
        <a:lnSpc>
          <a:spcPct val="90000"/>
        </a:lnSpc>
        <a:spcBef>
          <a:spcPct val="0"/>
        </a:spcBef>
        <a:buNone/>
        <a:defRPr sz="40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233B5F-81D9-49E6-B3E1-EF8C648E24F4}"/>
              </a:ext>
            </a:extLst>
          </p:cNvPr>
          <p:cNvPicPr>
            <a:picLocks noChangeAspect="1"/>
          </p:cNvPicPr>
          <p:nvPr userDrawn="1"/>
        </p:nvPicPr>
        <p:blipFill rotWithShape="1">
          <a:blip r:embed="rId17" cstate="hqprint">
            <a:extLst>
              <a:ext uri="{28A0092B-C50C-407E-A947-70E740481C1C}">
                <a14:useLocalDpi xmlns:a14="http://schemas.microsoft.com/office/drawing/2010/main" val="0"/>
              </a:ext>
            </a:extLst>
          </a:blip>
          <a:srcRect t="65861"/>
          <a:stretch/>
        </p:blipFill>
        <p:spPr>
          <a:xfrm>
            <a:off x="55658" y="6432550"/>
            <a:ext cx="12084025" cy="120650"/>
          </a:xfrm>
          <a:prstGeom prst="rect">
            <a:avLst/>
          </a:prstGeom>
        </p:spPr>
      </p:pic>
      <p:sp>
        <p:nvSpPr>
          <p:cNvPr id="4" name="TextBox 3">
            <a:extLst>
              <a:ext uri="{FF2B5EF4-FFF2-40B4-BE49-F238E27FC236}">
                <a16:creationId xmlns:a16="http://schemas.microsoft.com/office/drawing/2014/main" id="{512D3A9D-0A13-443A-9AAA-73AA72BE7A0E}"/>
              </a:ext>
            </a:extLst>
          </p:cNvPr>
          <p:cNvSpPr txBox="1"/>
          <p:nvPr userDrawn="1"/>
        </p:nvSpPr>
        <p:spPr>
          <a:xfrm>
            <a:off x="10210800" y="6631636"/>
            <a:ext cx="1676400" cy="153888"/>
          </a:xfrm>
          <a:prstGeom prst="rect">
            <a:avLst/>
          </a:prstGeom>
          <a:noFill/>
        </p:spPr>
        <p:txBody>
          <a:bodyPr wrap="square" lIns="0" tIns="0" rIns="0" bIns="0" rtlCol="0">
            <a:spAutoFit/>
          </a:bodyPr>
          <a:lstStyle/>
          <a:p>
            <a:pPr algn="r"/>
            <a:fld id="{90E6C445-B208-4C1A-8927-98A241308613}" type="slidenum">
              <a:rPr lang="en-US" sz="1000" smtClean="0">
                <a:solidFill>
                  <a:srgbClr val="333333"/>
                </a:solidFill>
              </a:rPr>
              <a:pPr algn="r"/>
              <a:t>‹#›</a:t>
            </a:fld>
            <a:endParaRPr lang="en-US" sz="1000" dirty="0">
              <a:solidFill>
                <a:srgbClr val="333333"/>
              </a:solidFill>
            </a:endParaRPr>
          </a:p>
        </p:txBody>
      </p:sp>
      <p:sp>
        <p:nvSpPr>
          <p:cNvPr id="2" name="Footer Placeholder 1">
            <a:extLst>
              <a:ext uri="{FF2B5EF4-FFF2-40B4-BE49-F238E27FC236}">
                <a16:creationId xmlns:a16="http://schemas.microsoft.com/office/drawing/2014/main" id="{BB648EB4-F62D-43D6-AEC3-7120C332C9F2}"/>
              </a:ext>
            </a:extLst>
          </p:cNvPr>
          <p:cNvSpPr>
            <a:spLocks noGrp="1"/>
          </p:cNvSpPr>
          <p:nvPr>
            <p:ph type="ftr" sz="quarter" idx="3"/>
          </p:nvPr>
        </p:nvSpPr>
        <p:spPr>
          <a:xfrm>
            <a:off x="301752" y="6217920"/>
            <a:ext cx="11585448" cy="219456"/>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Tree>
    <p:extLst>
      <p:ext uri="{BB962C8B-B14F-4D97-AF65-F5344CB8AC3E}">
        <p14:creationId xmlns:p14="http://schemas.microsoft.com/office/powerpoint/2010/main" val="334919810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88">
          <p15:clr>
            <a:srgbClr val="F26B43"/>
          </p15:clr>
        </p15:guide>
        <p15:guide id="3" orient="horz" pos="192">
          <p15:clr>
            <a:srgbClr val="F26B43"/>
          </p15:clr>
        </p15:guide>
        <p15:guide id="4" orient="horz" pos="4128">
          <p15:clr>
            <a:srgbClr val="F26B43"/>
          </p15:clr>
        </p15:guide>
        <p15:guide id="5" pos="192">
          <p15:clr>
            <a:srgbClr val="F26B43"/>
          </p15:clr>
        </p15:guide>
        <p15:guide id="6" pos="3744">
          <p15:clr>
            <a:srgbClr val="F26B43"/>
          </p15:clr>
        </p15:guide>
        <p15:guide id="7" pos="3936">
          <p15:clr>
            <a:srgbClr val="F26B43"/>
          </p15:clr>
        </p15:guide>
        <p15:guide id="8" orient="horz" pos="504">
          <p15:clr>
            <a:srgbClr val="F26B43"/>
          </p15:clr>
        </p15:guide>
        <p15:guide id="9" orient="horz" pos="600">
          <p15:clr>
            <a:srgbClr val="F26B43"/>
          </p15:clr>
        </p15:guide>
        <p15:guide id="10" orient="horz" pos="3912">
          <p15:clr>
            <a:srgbClr val="F26B43"/>
          </p15:clr>
        </p15:guide>
        <p15:guide id="11" orient="horz" pos="1008">
          <p15:clr>
            <a:srgbClr val="F26B43"/>
          </p15:clr>
        </p15:guide>
        <p15:guide id="12" pos="2496">
          <p15:clr>
            <a:srgbClr val="F26B43"/>
          </p15:clr>
        </p15:guide>
        <p15:guide id="13" pos="5184">
          <p15:clr>
            <a:srgbClr val="F26B43"/>
          </p15:clr>
        </p15:guide>
        <p15:guide id="14" pos="4992">
          <p15:clr>
            <a:srgbClr val="F26B43"/>
          </p15:clr>
        </p15:guide>
        <p15:guide id="15" pos="2688">
          <p15:clr>
            <a:srgbClr val="F26B43"/>
          </p15:clr>
        </p15:guide>
        <p15:guide id="16" orient="horz" pos="79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hyperlink" Target="https://register.gotowebinar.com/register/896452026934739723" TargetMode="External"/><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27.jpeg"/><Relationship Id="rId12"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6.jpe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29.jpe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register.gotowebinar.com/register/896452026934739723" TargetMode="Externa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30.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A384B-1C02-4F64-8D4E-2221D4E89FD2}"/>
              </a:ext>
            </a:extLst>
          </p:cNvPr>
          <p:cNvSpPr/>
          <p:nvPr/>
        </p:nvSpPr>
        <p:spPr>
          <a:xfrm rot="2200631">
            <a:off x="5102523" y="-1887518"/>
            <a:ext cx="8156180" cy="13612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6F744967-FD20-47A1-A8E3-E91465F05EF6}"/>
              </a:ext>
            </a:extLst>
          </p:cNvPr>
          <p:cNvCxnSpPr>
            <a:cxnSpLocks/>
          </p:cNvCxnSpPr>
          <p:nvPr/>
        </p:nvCxnSpPr>
        <p:spPr>
          <a:xfrm flipV="1">
            <a:off x="7442200" y="904505"/>
            <a:ext cx="5396107" cy="7248895"/>
          </a:xfrm>
          <a:prstGeom prst="line">
            <a:avLst/>
          </a:prstGeom>
          <a:ln w="254000">
            <a:solidFill>
              <a:schemeClr val="tx1"/>
            </a:solidFill>
          </a:ln>
        </p:spPr>
        <p:style>
          <a:lnRef idx="1">
            <a:schemeClr val="dk1"/>
          </a:lnRef>
          <a:fillRef idx="0">
            <a:schemeClr val="dk1"/>
          </a:fillRef>
          <a:effectRef idx="0">
            <a:schemeClr val="dk1"/>
          </a:effectRef>
          <a:fontRef idx="minor">
            <a:schemeClr val="tx1"/>
          </a:fontRef>
        </p:style>
      </p:cxnSp>
      <p:pic>
        <p:nvPicPr>
          <p:cNvPr id="18" name="Picture 6" descr="Image result for porter novelli">
            <a:extLst>
              <a:ext uri="{FF2B5EF4-FFF2-40B4-BE49-F238E27FC236}">
                <a16:creationId xmlns:a16="http://schemas.microsoft.com/office/drawing/2014/main" id="{F74A2986-B8AC-48EE-8A8E-8B93A1865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100" y="5517733"/>
            <a:ext cx="1556928" cy="6037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gobel group">
            <a:extLst>
              <a:ext uri="{FF2B5EF4-FFF2-40B4-BE49-F238E27FC236}">
                <a16:creationId xmlns:a16="http://schemas.microsoft.com/office/drawing/2014/main" id="{30FF5DE2-4413-479B-BE29-B435F206CE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71" t="38400" r="26650" b="37593"/>
          <a:stretch/>
        </p:blipFill>
        <p:spPr bwMode="auto">
          <a:xfrm>
            <a:off x="7123263" y="2352153"/>
            <a:ext cx="2578769" cy="7557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B787374-C23D-4AE1-8090-583FF161BD16}"/>
              </a:ext>
            </a:extLst>
          </p:cNvPr>
          <p:cNvSpPr/>
          <p:nvPr/>
        </p:nvSpPr>
        <p:spPr>
          <a:xfrm rot="2219064">
            <a:off x="8843637" y="930322"/>
            <a:ext cx="8460089" cy="103824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A82459D-AE9A-4EF7-941C-17D246436742}"/>
              </a:ext>
            </a:extLst>
          </p:cNvPr>
          <p:cNvSpPr/>
          <p:nvPr/>
        </p:nvSpPr>
        <p:spPr>
          <a:xfrm rot="2219064" flipH="1">
            <a:off x="5028374" y="-1762206"/>
            <a:ext cx="955442" cy="103824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DB2074-2764-42C8-8435-021B939F90DA}"/>
              </a:ext>
            </a:extLst>
          </p:cNvPr>
          <p:cNvSpPr>
            <a:spLocks noGrp="1"/>
          </p:cNvSpPr>
          <p:nvPr>
            <p:ph type="body" sz="quarter" idx="11"/>
          </p:nvPr>
        </p:nvSpPr>
        <p:spPr>
          <a:xfrm>
            <a:off x="93663" y="1760855"/>
            <a:ext cx="5578303" cy="3969658"/>
          </a:xfrm>
        </p:spPr>
        <p:txBody>
          <a:bodyPr/>
          <a:lstStyle/>
          <a:p>
            <a:r>
              <a:rPr lang="en-US" sz="3200" dirty="0"/>
              <a:t>FORGING FORWARD:</a:t>
            </a:r>
          </a:p>
          <a:p>
            <a:r>
              <a:rPr lang="en-US" b="1" dirty="0">
                <a:latin typeface="+mj-lt"/>
              </a:rPr>
              <a:t>A VIRTUAL PHILANTHROPIC CONFERENCE SERIES FOCUSED ON IDEA SHARING, INNOVATIVE SOLUTIONS, AND A PATH FORWARD</a:t>
            </a:r>
          </a:p>
        </p:txBody>
      </p:sp>
      <p:sp>
        <p:nvSpPr>
          <p:cNvPr id="30" name="Rectangle 29">
            <a:extLst>
              <a:ext uri="{FF2B5EF4-FFF2-40B4-BE49-F238E27FC236}">
                <a16:creationId xmlns:a16="http://schemas.microsoft.com/office/drawing/2014/main" id="{2CCAE10E-CCEB-4DFC-939F-7BA9B41028BA}"/>
              </a:ext>
            </a:extLst>
          </p:cNvPr>
          <p:cNvSpPr/>
          <p:nvPr/>
        </p:nvSpPr>
        <p:spPr>
          <a:xfrm>
            <a:off x="8184309" y="4717218"/>
            <a:ext cx="3727944" cy="1806648"/>
          </a:xfrm>
          <a:prstGeom prst="rect">
            <a:avLst/>
          </a:prstGeom>
        </p:spPr>
        <p:txBody>
          <a:bodyPr wrap="none">
            <a:spAutoFit/>
          </a:bodyPr>
          <a:lstStyle/>
          <a:p>
            <a:pPr lvl="0" algn="r">
              <a:lnSpc>
                <a:spcPct val="90000"/>
              </a:lnSpc>
              <a:spcBef>
                <a:spcPts val="1000"/>
              </a:spcBef>
            </a:pPr>
            <a:r>
              <a:rPr lang="en-US" sz="2400" b="1" dirty="0">
                <a:solidFill>
                  <a:srgbClr val="10C8CD"/>
                </a:solidFill>
                <a:latin typeface="Arial" panose="020B0604020202020204" pitchFamily="34" charset="0"/>
                <a:cs typeface="Arial" panose="020B0604020202020204" pitchFamily="34" charset="0"/>
              </a:rPr>
              <a:t>LAUNCHING </a:t>
            </a:r>
          </a:p>
          <a:p>
            <a:pPr lvl="0" algn="r">
              <a:lnSpc>
                <a:spcPct val="90000"/>
              </a:lnSpc>
              <a:spcBef>
                <a:spcPts val="1000"/>
              </a:spcBef>
            </a:pPr>
            <a:r>
              <a:rPr lang="en-US" sz="2400" b="1" dirty="0">
                <a:solidFill>
                  <a:srgbClr val="10C8CD"/>
                </a:solidFill>
                <a:latin typeface="Arial" panose="020B0604020202020204" pitchFamily="34" charset="0"/>
                <a:cs typeface="Arial" panose="020B0604020202020204" pitchFamily="34" charset="0"/>
              </a:rPr>
              <a:t>FRIDAY, MARCH 20</a:t>
            </a:r>
            <a:r>
              <a:rPr lang="en-US" sz="2400" b="1" baseline="30000" dirty="0">
                <a:solidFill>
                  <a:srgbClr val="10C8CD"/>
                </a:solidFill>
                <a:latin typeface="Arial" panose="020B0604020202020204" pitchFamily="34" charset="0"/>
                <a:cs typeface="Arial" panose="020B0604020202020204" pitchFamily="34" charset="0"/>
              </a:rPr>
              <a:t>TH</a:t>
            </a:r>
          </a:p>
          <a:p>
            <a:pPr lvl="0" algn="r">
              <a:lnSpc>
                <a:spcPct val="90000"/>
              </a:lnSpc>
              <a:spcBef>
                <a:spcPts val="1000"/>
              </a:spcBef>
            </a:pPr>
            <a:r>
              <a:rPr lang="en-US" sz="2400" b="1" dirty="0">
                <a:solidFill>
                  <a:srgbClr val="10C8CD"/>
                </a:solidFill>
                <a:latin typeface="Arial" panose="020B0604020202020204" pitchFamily="34" charset="0"/>
                <a:cs typeface="Arial" panose="020B0604020202020204" pitchFamily="34" charset="0"/>
              </a:rPr>
              <a:t>11:00AM – 12:30PM EDT</a:t>
            </a:r>
          </a:p>
          <a:p>
            <a:pPr lvl="0" algn="r">
              <a:lnSpc>
                <a:spcPct val="90000"/>
              </a:lnSpc>
              <a:spcBef>
                <a:spcPts val="1000"/>
              </a:spcBef>
            </a:pPr>
            <a:r>
              <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REGISTER NOW</a:t>
            </a:r>
            <a:endParaRPr lang="en-US" sz="2400" b="1" dirty="0">
              <a:solidFill>
                <a:schemeClr val="bg1"/>
              </a:solidFill>
              <a:latin typeface="Arial" panose="020B0604020202020204" pitchFamily="34" charset="0"/>
              <a:cs typeface="Arial" panose="020B0604020202020204" pitchFamily="34" charset="0"/>
            </a:endParaRPr>
          </a:p>
        </p:txBody>
      </p:sp>
      <p:pic>
        <p:nvPicPr>
          <p:cNvPr id="1026" name="Picture 2" descr="Image result for ketchum logo">
            <a:extLst>
              <a:ext uri="{FF2B5EF4-FFF2-40B4-BE49-F238E27FC236}">
                <a16:creationId xmlns:a16="http://schemas.microsoft.com/office/drawing/2014/main" id="{75788F5C-F237-4B65-BFB0-2F6C1D73E5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809" b="26925"/>
          <a:stretch/>
        </p:blipFill>
        <p:spPr bwMode="auto">
          <a:xfrm>
            <a:off x="7251660" y="2962271"/>
            <a:ext cx="1570297" cy="679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food&#10;&#10;Description automatically generated">
            <a:extLst>
              <a:ext uri="{FF2B5EF4-FFF2-40B4-BE49-F238E27FC236}">
                <a16:creationId xmlns:a16="http://schemas.microsoft.com/office/drawing/2014/main" id="{70422A23-842D-4C89-A8A0-257CC7564B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303" y="4770968"/>
            <a:ext cx="1821300" cy="613523"/>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1516AFA0-B2AE-4893-9AD6-4AE22EDB9D1D}"/>
              </a:ext>
            </a:extLst>
          </p:cNvPr>
          <p:cNvPicPr>
            <a:picLocks noChangeAspect="1"/>
          </p:cNvPicPr>
          <p:nvPr/>
        </p:nvPicPr>
        <p:blipFill rotWithShape="1">
          <a:blip r:embed="rId8">
            <a:extLst>
              <a:ext uri="{28A0092B-C50C-407E-A947-70E740481C1C}">
                <a14:useLocalDpi xmlns:a14="http://schemas.microsoft.com/office/drawing/2010/main" val="0"/>
              </a:ext>
            </a:extLst>
          </a:blip>
          <a:srcRect l="12033" t="20048" r="12843" b="38114"/>
          <a:stretch/>
        </p:blipFill>
        <p:spPr>
          <a:xfrm>
            <a:off x="6304738" y="4056833"/>
            <a:ext cx="1727282" cy="66135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8EB2FCC-1E25-4BEB-8616-DCF02DFFB7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752" y="559864"/>
            <a:ext cx="4620092" cy="1006582"/>
          </a:xfrm>
          <a:prstGeom prst="rect">
            <a:avLst/>
          </a:prstGeom>
        </p:spPr>
      </p:pic>
      <p:pic>
        <p:nvPicPr>
          <p:cNvPr id="2" name="Picture 2" descr="Image result for eventive logo">
            <a:extLst>
              <a:ext uri="{FF2B5EF4-FFF2-40B4-BE49-F238E27FC236}">
                <a16:creationId xmlns:a16="http://schemas.microsoft.com/office/drawing/2014/main" id="{3BE92F67-A581-4F8B-B594-FC27671D64F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6818" b="38446"/>
          <a:stretch/>
        </p:blipFill>
        <p:spPr bwMode="auto">
          <a:xfrm>
            <a:off x="7841789" y="1913524"/>
            <a:ext cx="2079904" cy="514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 space logo">
            <a:extLst>
              <a:ext uri="{FF2B5EF4-FFF2-40B4-BE49-F238E27FC236}">
                <a16:creationId xmlns:a16="http://schemas.microsoft.com/office/drawing/2014/main" id="{EE797E96-F8B2-40CE-9D03-881F185413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39212" y="1508664"/>
            <a:ext cx="1339794" cy="333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 light&#10;&#10;Description automatically generated">
            <a:extLst>
              <a:ext uri="{FF2B5EF4-FFF2-40B4-BE49-F238E27FC236}">
                <a16:creationId xmlns:a16="http://schemas.microsoft.com/office/drawing/2014/main" id="{71985857-7204-4821-967E-5F18945133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1957" y="722619"/>
            <a:ext cx="1613116" cy="656633"/>
          </a:xfrm>
          <a:prstGeom prst="rect">
            <a:avLst/>
          </a:prstGeom>
        </p:spPr>
      </p:pic>
      <p:pic>
        <p:nvPicPr>
          <p:cNvPr id="11" name="Picture 10">
            <a:extLst>
              <a:ext uri="{FF2B5EF4-FFF2-40B4-BE49-F238E27FC236}">
                <a16:creationId xmlns:a16="http://schemas.microsoft.com/office/drawing/2014/main" id="{42A7299A-D01E-4BC3-AA59-57AC6EAF84E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4141" y="3368819"/>
            <a:ext cx="1913813" cy="833557"/>
          </a:xfrm>
          <a:prstGeom prst="rect">
            <a:avLst/>
          </a:prstGeom>
        </p:spPr>
      </p:pic>
    </p:spTree>
    <p:extLst>
      <p:ext uri="{BB962C8B-B14F-4D97-AF65-F5344CB8AC3E}">
        <p14:creationId xmlns:p14="http://schemas.microsoft.com/office/powerpoint/2010/main" val="55056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86948D0-2CED-4CB2-BCE4-CC6EA3C56648}"/>
              </a:ext>
            </a:extLst>
          </p:cNvPr>
          <p:cNvSpPr>
            <a:spLocks noGrp="1"/>
          </p:cNvSpPr>
          <p:nvPr>
            <p:ph sz="quarter" idx="10"/>
          </p:nvPr>
        </p:nvSpPr>
        <p:spPr>
          <a:xfrm>
            <a:off x="378975" y="1012954"/>
            <a:ext cx="3166865" cy="3266946"/>
          </a:xfrm>
        </p:spPr>
        <p:txBody>
          <a:bodyPr/>
          <a:lstStyle/>
          <a:p>
            <a:r>
              <a:rPr lang="en-US" dirty="0"/>
              <a:t>Insightful conversations with experts in communications, marketing, corporate social responsibility,  philanthropy and government relations.  </a:t>
            </a:r>
          </a:p>
        </p:txBody>
      </p:sp>
      <p:sp>
        <p:nvSpPr>
          <p:cNvPr id="8" name="TextBox 7">
            <a:extLst>
              <a:ext uri="{FF2B5EF4-FFF2-40B4-BE49-F238E27FC236}">
                <a16:creationId xmlns:a16="http://schemas.microsoft.com/office/drawing/2014/main" id="{AB51EA79-9635-4BB1-95A4-99313A7CE730}"/>
              </a:ext>
            </a:extLst>
          </p:cNvPr>
          <p:cNvSpPr txBox="1"/>
          <p:nvPr/>
        </p:nvSpPr>
        <p:spPr>
          <a:xfrm>
            <a:off x="4036363" y="151179"/>
            <a:ext cx="8155637" cy="6555641"/>
          </a:xfrm>
          <a:prstGeom prst="rect">
            <a:avLst/>
          </a:prstGeom>
          <a:noFill/>
        </p:spPr>
        <p:txBody>
          <a:bodyPr wrap="square" rtlCol="0">
            <a:spAutoFit/>
          </a:bodyPr>
          <a:lstStyle/>
          <a:p>
            <a:endParaRPr lang="en-US" sz="1600" b="1" dirty="0"/>
          </a:p>
          <a:p>
            <a:r>
              <a:rPr lang="en-US" sz="3000" b="1" dirty="0"/>
              <a:t>OUR EXPERTS</a:t>
            </a:r>
          </a:p>
          <a:p>
            <a:r>
              <a:rPr lang="en-US" sz="2000" dirty="0"/>
              <a:t>ONE HUNDRED has brought together industry leaders across communications, marketing, corporate social responsibility, philanthropy and government relations. </a:t>
            </a:r>
            <a:endParaRPr lang="en-US" sz="1600" b="1" dirty="0"/>
          </a:p>
          <a:p>
            <a:endParaRPr lang="en-US" b="1" dirty="0"/>
          </a:p>
          <a:p>
            <a:r>
              <a:rPr lang="en-US" sz="3000" b="1" dirty="0"/>
              <a:t>OUR PRINCIPLES </a:t>
            </a:r>
            <a:endParaRPr lang="en-US" sz="2000" b="1" dirty="0"/>
          </a:p>
          <a:p>
            <a:r>
              <a:rPr lang="en-US" sz="2000" dirty="0"/>
              <a:t>True to ONE HUNDRED’s commitment to providing truly holistic and valuable counsel, this series will feature </a:t>
            </a:r>
            <a:r>
              <a:rPr lang="en-US" sz="2000" b="1" dirty="0"/>
              <a:t>QUALIFIED, INFORMED </a:t>
            </a:r>
            <a:r>
              <a:rPr lang="en-US" sz="2000" dirty="0"/>
              <a:t>and </a:t>
            </a:r>
            <a:r>
              <a:rPr lang="en-US" sz="2000" b="1" dirty="0"/>
              <a:t>ACCESSIBLE </a:t>
            </a:r>
            <a:r>
              <a:rPr lang="en-US" sz="2000" dirty="0"/>
              <a:t>content and perspectives. </a:t>
            </a:r>
          </a:p>
          <a:p>
            <a:endParaRPr lang="en-US" b="1" dirty="0"/>
          </a:p>
          <a:p>
            <a:r>
              <a:rPr lang="en-US" sz="3000" b="1" dirty="0"/>
              <a:t>OUR COMMUNITY </a:t>
            </a:r>
          </a:p>
          <a:p>
            <a:r>
              <a:rPr lang="en-US" sz="2000" dirty="0"/>
              <a:t>All conversations will be open to the public, streaming with opportunities for real-time audience engagement. </a:t>
            </a:r>
          </a:p>
          <a:p>
            <a:endParaRPr lang="en-US" dirty="0"/>
          </a:p>
          <a:p>
            <a:r>
              <a:rPr lang="en-US" sz="3000" b="1" dirty="0"/>
              <a:t>OUR TIMELINE</a:t>
            </a:r>
          </a:p>
          <a:p>
            <a:r>
              <a:rPr lang="en-US" sz="2000" dirty="0"/>
              <a:t>Forging Forward conversations will begin </a:t>
            </a:r>
            <a:r>
              <a:rPr lang="en-US" sz="2000" b="1" dirty="0"/>
              <a:t>Friday, March 20</a:t>
            </a:r>
            <a:r>
              <a:rPr lang="en-US" sz="2000" b="1" baseline="30000" dirty="0"/>
              <a:t>th</a:t>
            </a:r>
            <a:r>
              <a:rPr lang="en-US" sz="2000" b="1" dirty="0"/>
              <a:t> at 11AM EDT</a:t>
            </a:r>
            <a:r>
              <a:rPr lang="en-US" sz="2000" dirty="0"/>
              <a:t>. The Forging Forward team will provide continuous and comprehensive content around COVID-19 every Friday at this time until further notice. </a:t>
            </a:r>
          </a:p>
        </p:txBody>
      </p:sp>
    </p:spTree>
    <p:extLst>
      <p:ext uri="{BB962C8B-B14F-4D97-AF65-F5344CB8AC3E}">
        <p14:creationId xmlns:p14="http://schemas.microsoft.com/office/powerpoint/2010/main" val="339809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7DC3FA3-9D63-4B12-BF56-EF900D25A9B4}"/>
              </a:ext>
            </a:extLst>
          </p:cNvPr>
          <p:cNvSpPr>
            <a:spLocks noGrp="1"/>
          </p:cNvSpPr>
          <p:nvPr>
            <p:ph sz="quarter" idx="10"/>
          </p:nvPr>
        </p:nvSpPr>
        <p:spPr/>
        <p:txBody>
          <a:bodyPr/>
          <a:lstStyle/>
          <a:p>
            <a:r>
              <a:rPr lang="en-US" dirty="0"/>
              <a:t>In the coming weeks, ONE HUNDRED partners and friends will host intimate and accessible web conversations addressing: </a:t>
            </a:r>
          </a:p>
        </p:txBody>
      </p:sp>
      <p:pic>
        <p:nvPicPr>
          <p:cNvPr id="22" name="Content Placeholder 21" descr="Podcast">
            <a:extLst>
              <a:ext uri="{FF2B5EF4-FFF2-40B4-BE49-F238E27FC236}">
                <a16:creationId xmlns:a16="http://schemas.microsoft.com/office/drawing/2014/main" id="{A32EC935-D35C-45EF-976D-CE31014E428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6426" y="2529241"/>
            <a:ext cx="914400" cy="914400"/>
          </a:xfrm>
        </p:spPr>
      </p:pic>
      <p:pic>
        <p:nvPicPr>
          <p:cNvPr id="18" name="Picture Placeholder 17" descr="Earth Globe   Asia">
            <a:extLst>
              <a:ext uri="{FF2B5EF4-FFF2-40B4-BE49-F238E27FC236}">
                <a16:creationId xmlns:a16="http://schemas.microsoft.com/office/drawing/2014/main" id="{53C89904-9616-4870-A78C-708C5191E585}"/>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9" r="389"/>
          <a:stretch>
            <a:fillRect/>
          </a:stretch>
        </p:blipFill>
        <p:spPr>
          <a:xfrm>
            <a:off x="4348813" y="4354809"/>
            <a:ext cx="809625" cy="815975"/>
          </a:xfrm>
        </p:spPr>
      </p:pic>
      <p:sp>
        <p:nvSpPr>
          <p:cNvPr id="11" name="Text Placeholder 10">
            <a:extLst>
              <a:ext uri="{FF2B5EF4-FFF2-40B4-BE49-F238E27FC236}">
                <a16:creationId xmlns:a16="http://schemas.microsoft.com/office/drawing/2014/main" id="{2BE63703-AA8F-475F-BBA0-66EF3B6D9077}"/>
              </a:ext>
            </a:extLst>
          </p:cNvPr>
          <p:cNvSpPr>
            <a:spLocks noGrp="1"/>
          </p:cNvSpPr>
          <p:nvPr>
            <p:ph type="body" sz="quarter" idx="13"/>
          </p:nvPr>
        </p:nvSpPr>
        <p:spPr/>
        <p:txBody>
          <a:bodyPr/>
          <a:lstStyle/>
          <a:p>
            <a:r>
              <a:rPr lang="en-US" sz="2000" b="1" dirty="0"/>
              <a:t>How COVID-19 is impacting philanthropy, healthcare, the global economy, and corporate social responsibility</a:t>
            </a:r>
          </a:p>
        </p:txBody>
      </p:sp>
      <p:pic>
        <p:nvPicPr>
          <p:cNvPr id="20" name="Picture Placeholder 19" descr="Meeting">
            <a:extLst>
              <a:ext uri="{FF2B5EF4-FFF2-40B4-BE49-F238E27FC236}">
                <a16:creationId xmlns:a16="http://schemas.microsoft.com/office/drawing/2014/main" id="{431C07C5-6462-4821-A257-3C3ACB40AB3A}"/>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89" r="389"/>
          <a:stretch>
            <a:fillRect/>
          </a:stretch>
        </p:blipFill>
        <p:spPr>
          <a:xfrm>
            <a:off x="4348812" y="806589"/>
            <a:ext cx="809625" cy="815975"/>
          </a:xfrm>
        </p:spPr>
      </p:pic>
      <p:sp>
        <p:nvSpPr>
          <p:cNvPr id="15" name="Text Placeholder 14">
            <a:extLst>
              <a:ext uri="{FF2B5EF4-FFF2-40B4-BE49-F238E27FC236}">
                <a16:creationId xmlns:a16="http://schemas.microsoft.com/office/drawing/2014/main" id="{5B04388C-A873-458A-A2F8-20687EE1924C}"/>
              </a:ext>
            </a:extLst>
          </p:cNvPr>
          <p:cNvSpPr>
            <a:spLocks noGrp="1"/>
          </p:cNvSpPr>
          <p:nvPr>
            <p:ph type="body" sz="quarter" idx="17"/>
          </p:nvPr>
        </p:nvSpPr>
        <p:spPr>
          <a:xfrm>
            <a:off x="5591808" y="2742584"/>
            <a:ext cx="5928807" cy="1106132"/>
          </a:xfrm>
        </p:spPr>
        <p:txBody>
          <a:bodyPr/>
          <a:lstStyle/>
          <a:p>
            <a:r>
              <a:rPr lang="en-US" sz="2000" b="1" dirty="0"/>
              <a:t>How we can adapt to daily change, anticipate challenges, and plan for the unknown</a:t>
            </a:r>
          </a:p>
        </p:txBody>
      </p:sp>
      <p:sp>
        <p:nvSpPr>
          <p:cNvPr id="16" name="Text Placeholder 15">
            <a:extLst>
              <a:ext uri="{FF2B5EF4-FFF2-40B4-BE49-F238E27FC236}">
                <a16:creationId xmlns:a16="http://schemas.microsoft.com/office/drawing/2014/main" id="{AD0AD57E-D37B-41F5-A38F-6345692B98A8}"/>
              </a:ext>
            </a:extLst>
          </p:cNvPr>
          <p:cNvSpPr>
            <a:spLocks noGrp="1"/>
          </p:cNvSpPr>
          <p:nvPr>
            <p:ph type="body" sz="quarter" idx="18"/>
          </p:nvPr>
        </p:nvSpPr>
        <p:spPr/>
        <p:txBody>
          <a:bodyPr/>
          <a:lstStyle/>
          <a:p>
            <a:r>
              <a:rPr lang="en-US" sz="2000" b="1" dirty="0"/>
              <a:t>What COVID-19 means for us </a:t>
            </a:r>
            <a:r>
              <a:rPr lang="en-US" sz="2000" b="1" i="1" dirty="0"/>
              <a:t>now</a:t>
            </a:r>
            <a:r>
              <a:rPr lang="en-US" sz="2000" b="1" dirty="0"/>
              <a:t> and how this pandemic will change our responsibility as global citizens and agents of change </a:t>
            </a:r>
            <a:r>
              <a:rPr lang="en-US" sz="2000" b="1" i="1" dirty="0"/>
              <a:t>in the future</a:t>
            </a:r>
            <a:endParaRPr lang="en-US" sz="2000" b="1" dirty="0"/>
          </a:p>
        </p:txBody>
      </p:sp>
    </p:spTree>
    <p:extLst>
      <p:ext uri="{BB962C8B-B14F-4D97-AF65-F5344CB8AC3E}">
        <p14:creationId xmlns:p14="http://schemas.microsoft.com/office/powerpoint/2010/main" val="306458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887E61F-A1CD-439C-B409-AAE7015576CA}"/>
              </a:ext>
            </a:extLst>
          </p:cNvPr>
          <p:cNvSpPr/>
          <p:nvPr/>
        </p:nvSpPr>
        <p:spPr>
          <a:xfrm rot="5400000" flipH="1">
            <a:off x="9511449" y="2666754"/>
            <a:ext cx="1531558" cy="5022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0D59E91-80ED-4CE3-82F0-994B5FDD68AF}"/>
              </a:ext>
            </a:extLst>
          </p:cNvPr>
          <p:cNvSpPr>
            <a:spLocks noGrp="1"/>
          </p:cNvSpPr>
          <p:nvPr>
            <p:ph sz="quarter" idx="10"/>
          </p:nvPr>
        </p:nvSpPr>
        <p:spPr>
          <a:xfrm>
            <a:off x="268003" y="175781"/>
            <a:ext cx="9737954" cy="725038"/>
          </a:xfrm>
        </p:spPr>
        <p:txBody>
          <a:bodyPr/>
          <a:lstStyle/>
          <a:p>
            <a:r>
              <a:rPr lang="en-US" b="1" dirty="0">
                <a:solidFill>
                  <a:srgbClr val="10C8CD"/>
                </a:solidFill>
                <a:latin typeface="Arial" panose="020B0604020202020204" pitchFamily="34" charset="0"/>
                <a:cs typeface="Arial" panose="020B0604020202020204" pitchFamily="34" charset="0"/>
              </a:rPr>
              <a:t>FORGING FORWARD: </a:t>
            </a:r>
            <a:r>
              <a:rPr lang="en-US" b="1" dirty="0">
                <a:solidFill>
                  <a:schemeClr val="bg1"/>
                </a:solidFill>
                <a:latin typeface="Arial" panose="020B0604020202020204" pitchFamily="34" charset="0"/>
                <a:cs typeface="Arial" panose="020B0604020202020204" pitchFamily="34" charset="0"/>
              </a:rPr>
              <a:t>FEATURED EXPERTS</a:t>
            </a:r>
          </a:p>
        </p:txBody>
      </p:sp>
      <p:pic>
        <p:nvPicPr>
          <p:cNvPr id="12" name="Picture 2" descr="Image result for susan raymond">
            <a:extLst>
              <a:ext uri="{FF2B5EF4-FFF2-40B4-BE49-F238E27FC236}">
                <a16:creationId xmlns:a16="http://schemas.microsoft.com/office/drawing/2014/main" id="{2D57CA61-EA59-4B3E-933E-EB59891A64B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10243" y="401587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chad gobel">
            <a:extLst>
              <a:ext uri="{FF2B5EF4-FFF2-40B4-BE49-F238E27FC236}">
                <a16:creationId xmlns:a16="http://schemas.microsoft.com/office/drawing/2014/main" id="{382F9896-43B1-4BDD-9340-1937D3CA2DC4}"/>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5531" b="27803"/>
          <a:stretch/>
        </p:blipFill>
        <p:spPr bwMode="auto">
          <a:xfrm>
            <a:off x="410243" y="2678831"/>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en Feller">
            <a:extLst>
              <a:ext uri="{FF2B5EF4-FFF2-40B4-BE49-F238E27FC236}">
                <a16:creationId xmlns:a16="http://schemas.microsoft.com/office/drawing/2014/main" id="{66CC1B87-D8D8-4935-9427-F14AE73BC4A4}"/>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10243" y="5352910"/>
            <a:ext cx="1097280" cy="1097280"/>
          </a:xfrm>
          <a:prstGeom prst="rect">
            <a:avLst/>
          </a:prstGeom>
          <a:solidFill>
            <a:schemeClr val="tx1"/>
          </a:solidFill>
          <a:ln>
            <a:noFill/>
          </a:ln>
        </p:spPr>
      </p:pic>
      <p:pic>
        <p:nvPicPr>
          <p:cNvPr id="20" name="Picture 6" descr="{:name}">
            <a:extLst>
              <a:ext uri="{FF2B5EF4-FFF2-40B4-BE49-F238E27FC236}">
                <a16:creationId xmlns:a16="http://schemas.microsoft.com/office/drawing/2014/main" id="{A11E63CF-BAE0-4F59-847D-E0E3C32A7862}"/>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102026" y="401899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result for paul clolery">
            <a:extLst>
              <a:ext uri="{FF2B5EF4-FFF2-40B4-BE49-F238E27FC236}">
                <a16:creationId xmlns:a16="http://schemas.microsoft.com/office/drawing/2014/main" id="{4E63DC03-AFE3-4832-A406-F74B01BB7E5E}"/>
              </a:ext>
            </a:extLst>
          </p:cNvPr>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t="2918" b="20844"/>
          <a:stretch/>
        </p:blipFill>
        <p:spPr bwMode="auto">
          <a:xfrm>
            <a:off x="8099403" y="1341792"/>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name}">
            <a:extLst>
              <a:ext uri="{FF2B5EF4-FFF2-40B4-BE49-F238E27FC236}">
                <a16:creationId xmlns:a16="http://schemas.microsoft.com/office/drawing/2014/main" id="{9113D5D3-C119-41EE-A0B7-565A4FB5CCD9}"/>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4102026" y="268195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name}">
            <a:extLst>
              <a:ext uri="{FF2B5EF4-FFF2-40B4-BE49-F238E27FC236}">
                <a16:creationId xmlns:a16="http://schemas.microsoft.com/office/drawing/2014/main" id="{C7D2D066-8939-4C6C-B51E-0BFDD00A6ED2}"/>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4102026" y="1344911"/>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2387241-2CB4-45B9-8328-241624227927}"/>
              </a:ext>
            </a:extLst>
          </p:cNvPr>
          <p:cNvSpPr txBox="1"/>
          <p:nvPr/>
        </p:nvSpPr>
        <p:spPr>
          <a:xfrm>
            <a:off x="1611371" y="1335206"/>
            <a:ext cx="2692400"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Brian Crimmins</a:t>
            </a:r>
          </a:p>
          <a:p>
            <a:r>
              <a:rPr lang="en-US" sz="1400" b="1" dirty="0">
                <a:latin typeface="Arial" panose="020B0604020202020204" pitchFamily="34" charset="0"/>
                <a:cs typeface="Arial" panose="020B0604020202020204" pitchFamily="34" charset="0"/>
              </a:rPr>
              <a:t>Chief Executive Officer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Changing Our World</a:t>
            </a:r>
          </a:p>
          <a:p>
            <a:r>
              <a:rPr lang="en-US" sz="1400" b="1" dirty="0">
                <a:latin typeface="Arial" panose="020B0604020202020204" pitchFamily="34" charset="0"/>
                <a:cs typeface="Arial" panose="020B0604020202020204" pitchFamily="34" charset="0"/>
              </a:rPr>
              <a:t>Global Managing Partner </a:t>
            </a:r>
          </a:p>
          <a:p>
            <a:r>
              <a:rPr lang="en-US" sz="1400" b="1" dirty="0">
                <a:latin typeface="Arial" panose="020B0604020202020204" pitchFamily="34" charset="0"/>
                <a:cs typeface="Arial" panose="020B0604020202020204" pitchFamily="34" charset="0"/>
              </a:rPr>
              <a:t>ONE HUNDRED</a:t>
            </a:r>
          </a:p>
        </p:txBody>
      </p:sp>
      <p:sp>
        <p:nvSpPr>
          <p:cNvPr id="27" name="TextBox 26">
            <a:extLst>
              <a:ext uri="{FF2B5EF4-FFF2-40B4-BE49-F238E27FC236}">
                <a16:creationId xmlns:a16="http://schemas.microsoft.com/office/drawing/2014/main" id="{732A5288-036C-4D73-AFF7-F033C9E00D83}"/>
              </a:ext>
            </a:extLst>
          </p:cNvPr>
          <p:cNvSpPr txBox="1"/>
          <p:nvPr/>
        </p:nvSpPr>
        <p:spPr>
          <a:xfrm>
            <a:off x="1611371" y="4016670"/>
            <a:ext cx="3222077"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Dr. Susan Raymond, PhD</a:t>
            </a:r>
          </a:p>
          <a:p>
            <a:r>
              <a:rPr lang="en-US" sz="1400" b="1" dirty="0">
                <a:latin typeface="Arial" panose="020B0604020202020204" pitchFamily="34" charset="0"/>
                <a:cs typeface="Arial" panose="020B0604020202020204" pitchFamily="34" charset="0"/>
              </a:rPr>
              <a:t>Senior Consultant</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Changing Our World</a:t>
            </a:r>
          </a:p>
        </p:txBody>
      </p:sp>
      <p:sp>
        <p:nvSpPr>
          <p:cNvPr id="28" name="TextBox 27">
            <a:extLst>
              <a:ext uri="{FF2B5EF4-FFF2-40B4-BE49-F238E27FC236}">
                <a16:creationId xmlns:a16="http://schemas.microsoft.com/office/drawing/2014/main" id="{DAF92DEA-9B5D-4F75-992F-B19FA4984254}"/>
              </a:ext>
            </a:extLst>
          </p:cNvPr>
          <p:cNvSpPr txBox="1"/>
          <p:nvPr/>
        </p:nvSpPr>
        <p:spPr>
          <a:xfrm>
            <a:off x="1592870" y="2632423"/>
            <a:ext cx="3222077"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Chad </a:t>
            </a:r>
            <a:r>
              <a:rPr lang="en-US" sz="1400" b="1" dirty="0" err="1">
                <a:latin typeface="Arial" panose="020B0604020202020204" pitchFamily="34" charset="0"/>
                <a:cs typeface="Arial" panose="020B0604020202020204" pitchFamily="34" charset="0"/>
              </a:rPr>
              <a:t>Gobel</a:t>
            </a:r>
            <a:r>
              <a:rPr lang="en-US" sz="1400" b="1" dirty="0">
                <a:latin typeface="Arial" panose="020B0604020202020204" pitchFamily="34" charset="0"/>
                <a:cs typeface="Arial" panose="020B0604020202020204" pitchFamily="34" charset="0"/>
              </a:rPr>
              <a:t> </a:t>
            </a:r>
          </a:p>
          <a:p>
            <a:r>
              <a:rPr lang="en-US" sz="1400" b="1" dirty="0">
                <a:latin typeface="Arial" panose="020B0604020202020204" pitchFamily="34" charset="0"/>
                <a:cs typeface="Arial" panose="020B0604020202020204" pitchFamily="34" charset="0"/>
              </a:rPr>
              <a:t>Founder and CEO</a:t>
            </a:r>
          </a:p>
          <a:p>
            <a:r>
              <a:rPr lang="en-US" sz="1400" b="1" dirty="0">
                <a:latin typeface="Arial" panose="020B0604020202020204" pitchFamily="34" charset="0"/>
                <a:cs typeface="Arial" panose="020B0604020202020204" pitchFamily="34" charset="0"/>
              </a:rPr>
              <a:t>The </a:t>
            </a:r>
            <a:r>
              <a:rPr lang="en-US" sz="1400" b="1" dirty="0" err="1">
                <a:latin typeface="Arial" panose="020B0604020202020204" pitchFamily="34" charset="0"/>
                <a:cs typeface="Arial" panose="020B0604020202020204" pitchFamily="34" charset="0"/>
              </a:rPr>
              <a:t>Gobel</a:t>
            </a:r>
            <a:r>
              <a:rPr lang="en-US" sz="1400" b="1" dirty="0">
                <a:latin typeface="Arial" panose="020B0604020202020204" pitchFamily="34" charset="0"/>
                <a:cs typeface="Arial" panose="020B0604020202020204" pitchFamily="34" charset="0"/>
              </a:rPr>
              <a:t> Group</a:t>
            </a:r>
          </a:p>
        </p:txBody>
      </p:sp>
      <p:sp>
        <p:nvSpPr>
          <p:cNvPr id="30" name="TextBox 29">
            <a:extLst>
              <a:ext uri="{FF2B5EF4-FFF2-40B4-BE49-F238E27FC236}">
                <a16:creationId xmlns:a16="http://schemas.microsoft.com/office/drawing/2014/main" id="{B40DB638-AD0D-4674-8E6B-E157F8DE6ACB}"/>
              </a:ext>
            </a:extLst>
          </p:cNvPr>
          <p:cNvSpPr txBox="1"/>
          <p:nvPr/>
        </p:nvSpPr>
        <p:spPr>
          <a:xfrm>
            <a:off x="5273052" y="1349462"/>
            <a:ext cx="2435179"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Jeff Morrill</a:t>
            </a:r>
          </a:p>
          <a:p>
            <a:r>
              <a:rPr lang="en-US" sz="1400" b="1" dirty="0">
                <a:latin typeface="Arial" panose="020B0604020202020204" pitchFamily="34" charset="0"/>
                <a:cs typeface="Arial" panose="020B0604020202020204" pitchFamily="34" charset="0"/>
              </a:rPr>
              <a:t>Senior Director, Business Development </a:t>
            </a:r>
          </a:p>
          <a:p>
            <a:r>
              <a:rPr lang="en-US" sz="1400" b="1" dirty="0">
                <a:latin typeface="Arial" panose="020B0604020202020204" pitchFamily="34" charset="0"/>
                <a:cs typeface="Arial" panose="020B0604020202020204" pitchFamily="34" charset="0"/>
              </a:rPr>
              <a:t>C Space</a:t>
            </a:r>
          </a:p>
        </p:txBody>
      </p:sp>
      <p:sp>
        <p:nvSpPr>
          <p:cNvPr id="31" name="TextBox 30">
            <a:extLst>
              <a:ext uri="{FF2B5EF4-FFF2-40B4-BE49-F238E27FC236}">
                <a16:creationId xmlns:a16="http://schemas.microsoft.com/office/drawing/2014/main" id="{76DB02CA-20AE-4B92-A66E-31FA743D0B1E}"/>
              </a:ext>
            </a:extLst>
          </p:cNvPr>
          <p:cNvSpPr txBox="1"/>
          <p:nvPr/>
        </p:nvSpPr>
        <p:spPr>
          <a:xfrm>
            <a:off x="5306505" y="2680391"/>
            <a:ext cx="2792898"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Ravi Sunnak</a:t>
            </a:r>
          </a:p>
          <a:p>
            <a:r>
              <a:rPr lang="en-US" sz="1400" b="1" dirty="0">
                <a:latin typeface="Arial" panose="020B0604020202020204" pitchFamily="34" charset="0"/>
                <a:cs typeface="Arial" panose="020B0604020202020204" pitchFamily="34" charset="0"/>
              </a:rPr>
              <a:t>EVP, Sustainable Development Goals</a:t>
            </a:r>
          </a:p>
          <a:p>
            <a:r>
              <a:rPr lang="en-US" sz="1400" b="1" dirty="0">
                <a:latin typeface="Arial" panose="020B0604020202020204" pitchFamily="34" charset="0"/>
                <a:cs typeface="Arial" panose="020B0604020202020204" pitchFamily="34" charset="0"/>
              </a:rPr>
              <a:t>Porter </a:t>
            </a:r>
            <a:r>
              <a:rPr lang="en-US" sz="1400" b="1" dirty="0" err="1">
                <a:latin typeface="Arial" panose="020B0604020202020204" pitchFamily="34" charset="0"/>
                <a:cs typeface="Arial" panose="020B0604020202020204" pitchFamily="34" charset="0"/>
              </a:rPr>
              <a:t>Novelli</a:t>
            </a:r>
            <a:r>
              <a:rPr lang="en-US" sz="1400" b="1" dirty="0">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6A887844-B82F-4932-B3A4-975D38628AFC}"/>
              </a:ext>
            </a:extLst>
          </p:cNvPr>
          <p:cNvSpPr txBox="1"/>
          <p:nvPr/>
        </p:nvSpPr>
        <p:spPr>
          <a:xfrm>
            <a:off x="5273053" y="4018989"/>
            <a:ext cx="2263602"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Shannon McCracken</a:t>
            </a:r>
          </a:p>
          <a:p>
            <a:r>
              <a:rPr lang="en-US" sz="1400" b="1" dirty="0">
                <a:latin typeface="Arial" panose="020B0604020202020204" pitchFamily="34" charset="0"/>
                <a:cs typeface="Arial" panose="020B0604020202020204" pitchFamily="34" charset="0"/>
              </a:rPr>
              <a:t>Chief Executive</a:t>
            </a:r>
          </a:p>
          <a:p>
            <a:r>
              <a:rPr lang="en-US" sz="1400" b="1" dirty="0">
                <a:latin typeface="Arial" panose="020B0604020202020204" pitchFamily="34" charset="0"/>
                <a:cs typeface="Arial" panose="020B0604020202020204" pitchFamily="34" charset="0"/>
              </a:rPr>
              <a:t>The Nonprofit Alliance</a:t>
            </a:r>
          </a:p>
        </p:txBody>
      </p:sp>
      <p:sp>
        <p:nvSpPr>
          <p:cNvPr id="33" name="TextBox 32">
            <a:extLst>
              <a:ext uri="{FF2B5EF4-FFF2-40B4-BE49-F238E27FC236}">
                <a16:creationId xmlns:a16="http://schemas.microsoft.com/office/drawing/2014/main" id="{8D1DB245-BB2F-4B2C-AAC9-F197ECC50DAD}"/>
              </a:ext>
            </a:extLst>
          </p:cNvPr>
          <p:cNvSpPr txBox="1"/>
          <p:nvPr/>
        </p:nvSpPr>
        <p:spPr>
          <a:xfrm>
            <a:off x="1611371" y="5352909"/>
            <a:ext cx="3222077"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Ben Feller</a:t>
            </a:r>
          </a:p>
          <a:p>
            <a:r>
              <a:rPr lang="en-US" sz="1400" b="1" dirty="0">
                <a:latin typeface="Arial" panose="020B0604020202020204" pitchFamily="34" charset="0"/>
                <a:cs typeface="Arial" panose="020B0604020202020204" pitchFamily="34" charset="0"/>
              </a:rPr>
              <a:t>Partner</a:t>
            </a:r>
          </a:p>
          <a:p>
            <a:r>
              <a:rPr lang="en-US" sz="1400" b="1" dirty="0">
                <a:latin typeface="Arial" panose="020B0604020202020204" pitchFamily="34" charset="0"/>
                <a:cs typeface="Arial" panose="020B0604020202020204" pitchFamily="34" charset="0"/>
              </a:rPr>
              <a:t>Mercury </a:t>
            </a:r>
          </a:p>
        </p:txBody>
      </p:sp>
      <p:sp>
        <p:nvSpPr>
          <p:cNvPr id="34" name="TextBox 33">
            <a:extLst>
              <a:ext uri="{FF2B5EF4-FFF2-40B4-BE49-F238E27FC236}">
                <a16:creationId xmlns:a16="http://schemas.microsoft.com/office/drawing/2014/main" id="{13480977-6FED-4475-8B5B-1C4AFF4D20A8}"/>
              </a:ext>
            </a:extLst>
          </p:cNvPr>
          <p:cNvSpPr txBox="1"/>
          <p:nvPr/>
        </p:nvSpPr>
        <p:spPr>
          <a:xfrm>
            <a:off x="9281262" y="1342078"/>
            <a:ext cx="3222077"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Paul </a:t>
            </a:r>
            <a:r>
              <a:rPr lang="en-US" sz="1400" b="1" dirty="0" err="1">
                <a:latin typeface="Arial" panose="020B0604020202020204" pitchFamily="34" charset="0"/>
                <a:cs typeface="Arial" panose="020B0604020202020204" pitchFamily="34" charset="0"/>
              </a:rPr>
              <a:t>Clolery</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VP &amp; Editorial Director</a:t>
            </a:r>
          </a:p>
          <a:p>
            <a:r>
              <a:rPr lang="en-US" sz="1400" b="1" dirty="0">
                <a:latin typeface="Arial" panose="020B0604020202020204" pitchFamily="34" charset="0"/>
                <a:cs typeface="Arial" panose="020B0604020202020204" pitchFamily="34" charset="0"/>
              </a:rPr>
              <a:t>The </a:t>
            </a:r>
            <a:r>
              <a:rPr lang="en-US" sz="1400" b="1" dirty="0" err="1">
                <a:latin typeface="Arial" panose="020B0604020202020204" pitchFamily="34" charset="0"/>
                <a:cs typeface="Arial" panose="020B0604020202020204" pitchFamily="34" charset="0"/>
              </a:rPr>
              <a:t>NonProfit</a:t>
            </a:r>
            <a:r>
              <a:rPr lang="en-US" sz="1400" b="1" dirty="0">
                <a:latin typeface="Arial" panose="020B0604020202020204" pitchFamily="34" charset="0"/>
                <a:cs typeface="Arial" panose="020B0604020202020204" pitchFamily="34" charset="0"/>
              </a:rPr>
              <a:t> Times</a:t>
            </a:r>
          </a:p>
        </p:txBody>
      </p:sp>
      <p:pic>
        <p:nvPicPr>
          <p:cNvPr id="35" name="Picture 4" descr="Image result for brian crimmins">
            <a:extLst>
              <a:ext uri="{FF2B5EF4-FFF2-40B4-BE49-F238E27FC236}">
                <a16:creationId xmlns:a16="http://schemas.microsoft.com/office/drawing/2014/main" id="{B10157D4-4234-4868-9FD0-A6FEB1C0BB0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452" b="31881"/>
          <a:stretch/>
        </p:blipFill>
        <p:spPr bwMode="auto">
          <a:xfrm>
            <a:off x="410243" y="1341792"/>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ame}">
            <a:extLst>
              <a:ext uri="{FF2B5EF4-FFF2-40B4-BE49-F238E27FC236}">
                <a16:creationId xmlns:a16="http://schemas.microsoft.com/office/drawing/2014/main" id="{43967F8A-2837-42B0-8E07-06CDF4A294BD}"/>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99403" y="2680390"/>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C894539-3F7E-48A7-8C73-DBE5C64A47CE}"/>
              </a:ext>
            </a:extLst>
          </p:cNvPr>
          <p:cNvSpPr txBox="1"/>
          <p:nvPr/>
        </p:nvSpPr>
        <p:spPr>
          <a:xfrm>
            <a:off x="9281262" y="2675998"/>
            <a:ext cx="3222077"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Tycely Williams </a:t>
            </a:r>
          </a:p>
          <a:p>
            <a:r>
              <a:rPr lang="en-US" sz="1400" b="1" dirty="0">
                <a:latin typeface="Arial" panose="020B0604020202020204" pitchFamily="34" charset="0"/>
                <a:cs typeface="Arial" panose="020B0604020202020204" pitchFamily="34" charset="0"/>
              </a:rPr>
              <a:t>Chief Development Officer</a:t>
            </a:r>
          </a:p>
          <a:p>
            <a:r>
              <a:rPr lang="en-US" sz="1400" b="1" dirty="0">
                <a:latin typeface="Arial" panose="020B0604020202020204" pitchFamily="34" charset="0"/>
                <a:cs typeface="Arial" panose="020B0604020202020204" pitchFamily="34" charset="0"/>
              </a:rPr>
              <a:t>America’s Promise Alliance</a:t>
            </a:r>
          </a:p>
        </p:txBody>
      </p:sp>
      <p:pic>
        <p:nvPicPr>
          <p:cNvPr id="1028" name="Picture 4" descr="Image result for ed manetta">
            <a:extLst>
              <a:ext uri="{FF2B5EF4-FFF2-40B4-BE49-F238E27FC236}">
                <a16:creationId xmlns:a16="http://schemas.microsoft.com/office/drawing/2014/main" id="{C30367A5-02BB-4255-BDDE-1304F31B20D2}"/>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1108" t="-896" r="1108" b="6180"/>
          <a:stretch/>
        </p:blipFill>
        <p:spPr bwMode="auto">
          <a:xfrm>
            <a:off x="4102026" y="5349919"/>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3B8AEB8-AD81-4B48-9E6F-C468B2EA08DD}"/>
              </a:ext>
            </a:extLst>
          </p:cNvPr>
          <p:cNvSpPr txBox="1"/>
          <p:nvPr/>
        </p:nvSpPr>
        <p:spPr>
          <a:xfrm>
            <a:off x="5404109" y="5349918"/>
            <a:ext cx="3222077"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Ed Manetta</a:t>
            </a:r>
          </a:p>
          <a:p>
            <a:r>
              <a:rPr lang="en-US" sz="1400" b="1" dirty="0">
                <a:latin typeface="Arial" panose="020B0604020202020204" pitchFamily="34" charset="0"/>
                <a:cs typeface="Arial" panose="020B0604020202020204" pitchFamily="34" charset="0"/>
              </a:rPr>
              <a:t>Former D1, D2 and D3 </a:t>
            </a:r>
          </a:p>
          <a:p>
            <a:r>
              <a:rPr lang="en-US" sz="1400" b="1" dirty="0">
                <a:latin typeface="Arial" panose="020B0604020202020204" pitchFamily="34" charset="0"/>
                <a:cs typeface="Arial" panose="020B0604020202020204" pitchFamily="34" charset="0"/>
              </a:rPr>
              <a:t>Athletic Director</a:t>
            </a:r>
          </a:p>
          <a:p>
            <a:endParaRPr lang="en-US"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063481-CD43-4C12-84D8-00ED08A01E6B}"/>
              </a:ext>
            </a:extLst>
          </p:cNvPr>
          <p:cNvSpPr txBox="1"/>
          <p:nvPr/>
        </p:nvSpPr>
        <p:spPr>
          <a:xfrm>
            <a:off x="7927952" y="4567218"/>
            <a:ext cx="4423369" cy="1200329"/>
          </a:xfrm>
          <a:prstGeom prst="rect">
            <a:avLst/>
          </a:prstGeom>
          <a:noFill/>
          <a:ln>
            <a:noFill/>
          </a:ln>
        </p:spPr>
        <p:txBody>
          <a:bodyPr wrap="square" rtlCol="0">
            <a:spAutoFit/>
          </a:bodyPr>
          <a:lstStyle/>
          <a:p>
            <a:r>
              <a:rPr lang="en-US" sz="2400" b="1" dirty="0">
                <a:solidFill>
                  <a:srgbClr val="10C8CD"/>
                </a:solidFill>
                <a:latin typeface="+mj-lt"/>
                <a:cs typeface="Arial" panose="020B0604020202020204" pitchFamily="34" charset="0"/>
              </a:rPr>
              <a:t>Stay tuned for presentation schedule, topics and additional experts to be announced soon!</a:t>
            </a:r>
          </a:p>
        </p:txBody>
      </p:sp>
    </p:spTree>
    <p:extLst>
      <p:ext uri="{BB962C8B-B14F-4D97-AF65-F5344CB8AC3E}">
        <p14:creationId xmlns:p14="http://schemas.microsoft.com/office/powerpoint/2010/main" val="415609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3EF9-51BF-47BD-8B4D-39E3EC35DD98}"/>
              </a:ext>
            </a:extLst>
          </p:cNvPr>
          <p:cNvSpPr>
            <a:spLocks noGrp="1"/>
          </p:cNvSpPr>
          <p:nvPr>
            <p:ph sz="quarter" idx="10"/>
          </p:nvPr>
        </p:nvSpPr>
        <p:spPr>
          <a:xfrm>
            <a:off x="2990555" y="1290123"/>
            <a:ext cx="5404863" cy="371346"/>
          </a:xfrm>
        </p:spPr>
        <p:txBody>
          <a:bodyPr/>
          <a:lstStyle/>
          <a:p>
            <a:r>
              <a:rPr lang="en-US" sz="3000" dirty="0"/>
              <a:t>JOIN US</a:t>
            </a:r>
          </a:p>
        </p:txBody>
      </p:sp>
      <p:sp>
        <p:nvSpPr>
          <p:cNvPr id="5" name="Content Placeholder 4">
            <a:extLst>
              <a:ext uri="{FF2B5EF4-FFF2-40B4-BE49-F238E27FC236}">
                <a16:creationId xmlns:a16="http://schemas.microsoft.com/office/drawing/2014/main" id="{E30DD215-91DE-4952-85E4-750311A0F13C}"/>
              </a:ext>
            </a:extLst>
          </p:cNvPr>
          <p:cNvSpPr>
            <a:spLocks noGrp="1"/>
          </p:cNvSpPr>
          <p:nvPr>
            <p:ph sz="quarter" idx="14"/>
          </p:nvPr>
        </p:nvSpPr>
        <p:spPr>
          <a:xfrm>
            <a:off x="2990555" y="2210103"/>
            <a:ext cx="6840474" cy="203535"/>
          </a:xfrm>
        </p:spPr>
        <p:txBody>
          <a:bodyPr/>
          <a:lstStyle/>
          <a:p>
            <a:r>
              <a:rPr lang="en-US" sz="2000" dirty="0"/>
              <a:t>COVID-19: Where We Stand Today </a:t>
            </a:r>
          </a:p>
        </p:txBody>
      </p:sp>
      <p:sp>
        <p:nvSpPr>
          <p:cNvPr id="6" name="Content Placeholder 5">
            <a:extLst>
              <a:ext uri="{FF2B5EF4-FFF2-40B4-BE49-F238E27FC236}">
                <a16:creationId xmlns:a16="http://schemas.microsoft.com/office/drawing/2014/main" id="{2B73C445-267E-40D8-81C1-038BE03132B8}"/>
              </a:ext>
            </a:extLst>
          </p:cNvPr>
          <p:cNvSpPr>
            <a:spLocks noGrp="1"/>
          </p:cNvSpPr>
          <p:nvPr>
            <p:ph sz="quarter" idx="15"/>
          </p:nvPr>
        </p:nvSpPr>
        <p:spPr>
          <a:xfrm>
            <a:off x="2990559" y="1728615"/>
            <a:ext cx="8180706" cy="740937"/>
          </a:xfrm>
        </p:spPr>
        <p:txBody>
          <a:bodyPr/>
          <a:lstStyle/>
          <a:p>
            <a:r>
              <a:rPr lang="en-US" sz="2800" dirty="0"/>
              <a:t>March 20</a:t>
            </a:r>
            <a:r>
              <a:rPr lang="en-US" sz="2800" baseline="30000" dirty="0"/>
              <a:t>th </a:t>
            </a:r>
            <a:r>
              <a:rPr lang="en-US" sz="2800" dirty="0"/>
              <a:t>11:00AM – 12:30PM EDT</a:t>
            </a:r>
          </a:p>
        </p:txBody>
      </p:sp>
      <p:sp>
        <p:nvSpPr>
          <p:cNvPr id="7" name="Content Placeholder 6">
            <a:extLst>
              <a:ext uri="{FF2B5EF4-FFF2-40B4-BE49-F238E27FC236}">
                <a16:creationId xmlns:a16="http://schemas.microsoft.com/office/drawing/2014/main" id="{AE16138C-D76A-46A1-B401-B21A846486D2}"/>
              </a:ext>
            </a:extLst>
          </p:cNvPr>
          <p:cNvSpPr>
            <a:spLocks noGrp="1"/>
          </p:cNvSpPr>
          <p:nvPr>
            <p:ph sz="quarter" idx="16"/>
          </p:nvPr>
        </p:nvSpPr>
        <p:spPr>
          <a:xfrm>
            <a:off x="2990555" y="2670079"/>
            <a:ext cx="8907795" cy="1082928"/>
          </a:xfrm>
        </p:spPr>
        <p:txBody>
          <a:bodyPr/>
          <a:lstStyle/>
          <a:p>
            <a:r>
              <a:rPr lang="en-US" sz="2400" dirty="0">
                <a:latin typeface="+mn-lt"/>
              </a:rPr>
              <a:t>The first web conference in the series will be a 60 minute intimate conversation between Changing Our World CEO, Brian Crimmins, </a:t>
            </a:r>
            <a:r>
              <a:rPr lang="en-US" sz="2400" dirty="0" err="1">
                <a:latin typeface="+mn-lt"/>
              </a:rPr>
              <a:t>Gobel</a:t>
            </a:r>
            <a:r>
              <a:rPr lang="en-US" sz="2400" dirty="0">
                <a:latin typeface="+mn-lt"/>
              </a:rPr>
              <a:t> Group CEO, Chad </a:t>
            </a:r>
            <a:r>
              <a:rPr lang="en-US" sz="2400" dirty="0" err="1">
                <a:latin typeface="+mn-lt"/>
              </a:rPr>
              <a:t>Gobel</a:t>
            </a:r>
            <a:r>
              <a:rPr lang="en-US" sz="2400" dirty="0">
                <a:latin typeface="+mn-lt"/>
              </a:rPr>
              <a:t> and Changing Our World Senior Consultant, Dr. Susan Raymond, PhD. </a:t>
            </a:r>
          </a:p>
          <a:p>
            <a:pPr marL="171450" indent="-171450">
              <a:buFont typeface="Arial" panose="020B0604020202020204" pitchFamily="34" charset="0"/>
              <a:buChar char="•"/>
            </a:pPr>
            <a:r>
              <a:rPr lang="en-US" sz="2400" dirty="0">
                <a:latin typeface="+mn-lt"/>
              </a:rPr>
              <a:t>What is COVID-19’s impact on the global economy?</a:t>
            </a:r>
          </a:p>
          <a:p>
            <a:pPr marL="171450" indent="-171450">
              <a:buFont typeface="Arial" panose="020B0604020202020204" pitchFamily="34" charset="0"/>
              <a:buChar char="•"/>
            </a:pPr>
            <a:r>
              <a:rPr lang="en-US" sz="2400" dirty="0">
                <a:latin typeface="+mn-lt"/>
              </a:rPr>
              <a:t>How does this economic tremor differ from the 2008 recession? </a:t>
            </a:r>
          </a:p>
          <a:p>
            <a:pPr marL="171450" indent="-171450">
              <a:buFont typeface="Arial" panose="020B0604020202020204" pitchFamily="34" charset="0"/>
              <a:buChar char="•"/>
            </a:pPr>
            <a:r>
              <a:rPr lang="en-US" sz="2400" dirty="0">
                <a:latin typeface="+mn-lt"/>
              </a:rPr>
              <a:t>How do public health crises impact economic health? </a:t>
            </a:r>
          </a:p>
          <a:p>
            <a:pPr marL="171450" indent="-171450">
              <a:buFont typeface="Arial" panose="020B0604020202020204" pitchFamily="34" charset="0"/>
              <a:buChar char="•"/>
            </a:pPr>
            <a:r>
              <a:rPr lang="en-US" sz="2400" dirty="0">
                <a:latin typeface="+mn-lt"/>
              </a:rPr>
              <a:t>How will COVID-19 impact healthcare philanthropy?</a:t>
            </a:r>
          </a:p>
        </p:txBody>
      </p:sp>
      <p:pic>
        <p:nvPicPr>
          <p:cNvPr id="14" name="Picture 4" descr="Image result for changing our world logo">
            <a:extLst>
              <a:ext uri="{FF2B5EF4-FFF2-40B4-BE49-F238E27FC236}">
                <a16:creationId xmlns:a16="http://schemas.microsoft.com/office/drawing/2014/main" id="{B4E0F419-41E4-4F65-8C74-979B7DE7F63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964913" y="377898"/>
            <a:ext cx="2069538" cy="6807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althcare Philanthropy Consulting Firm">
            <a:extLst>
              <a:ext uri="{FF2B5EF4-FFF2-40B4-BE49-F238E27FC236}">
                <a16:creationId xmlns:a16="http://schemas.microsoft.com/office/drawing/2014/main" id="{ABF8297C-EC49-4CE2-82AD-4DCFC23853E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5450" y="531429"/>
            <a:ext cx="2292900" cy="373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usan raymond">
            <a:extLst>
              <a:ext uri="{FF2B5EF4-FFF2-40B4-BE49-F238E27FC236}">
                <a16:creationId xmlns:a16="http://schemas.microsoft.com/office/drawing/2014/main" id="{9C7AABD1-B472-4A78-A659-132E2F863DE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20735" y="4502174"/>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ian crimmins">
            <a:extLst>
              <a:ext uri="{FF2B5EF4-FFF2-40B4-BE49-F238E27FC236}">
                <a16:creationId xmlns:a16="http://schemas.microsoft.com/office/drawing/2014/main" id="{7108412C-81D3-400B-B548-B09544092E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52" b="31881"/>
          <a:stretch/>
        </p:blipFill>
        <p:spPr bwMode="auto">
          <a:xfrm>
            <a:off x="1020735" y="1920912"/>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ad gobel">
            <a:extLst>
              <a:ext uri="{FF2B5EF4-FFF2-40B4-BE49-F238E27FC236}">
                <a16:creationId xmlns:a16="http://schemas.microsoft.com/office/drawing/2014/main" id="{056C83D1-1C11-4045-8E39-CFE40688D992}"/>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t="5531" b="27803"/>
          <a:stretch/>
        </p:blipFill>
        <p:spPr bwMode="auto">
          <a:xfrm>
            <a:off x="1020735" y="3211543"/>
            <a:ext cx="1097280" cy="109728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77C5D45A-2FAE-4DFD-93C6-6B5F0FF835F4}"/>
              </a:ext>
            </a:extLst>
          </p:cNvPr>
          <p:cNvCxnSpPr/>
          <p:nvPr/>
        </p:nvCxnSpPr>
        <p:spPr>
          <a:xfrm>
            <a:off x="9324753" y="95693"/>
            <a:ext cx="0" cy="1334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71CC8FC-833B-4B9E-9D79-5C9A9226EC75}"/>
              </a:ext>
            </a:extLst>
          </p:cNvPr>
          <p:cNvSpPr txBox="1"/>
          <p:nvPr/>
        </p:nvSpPr>
        <p:spPr>
          <a:xfrm>
            <a:off x="254000" y="6268720"/>
            <a:ext cx="904240" cy="304800"/>
          </a:xfrm>
          <a:prstGeom prst="rect">
            <a:avLst/>
          </a:prstGeom>
          <a:solidFill>
            <a:srgbClr val="10C8CD"/>
          </a:solidFill>
          <a:ln>
            <a:solidFill>
              <a:srgbClr val="10C8CD"/>
            </a:solidFill>
          </a:ln>
        </p:spPr>
        <p:txBody>
          <a:bodyPr wrap="square" rtlCol="0">
            <a:spAutoFit/>
          </a:bodyPr>
          <a:lstStyle/>
          <a:p>
            <a:endParaRPr lang="en-US" dirty="0"/>
          </a:p>
        </p:txBody>
      </p:sp>
      <p:sp>
        <p:nvSpPr>
          <p:cNvPr id="4" name="Rectangle 3">
            <a:extLst>
              <a:ext uri="{FF2B5EF4-FFF2-40B4-BE49-F238E27FC236}">
                <a16:creationId xmlns:a16="http://schemas.microsoft.com/office/drawing/2014/main" id="{E8368658-8D1F-4699-866A-94CC5E7A58EF}"/>
              </a:ext>
            </a:extLst>
          </p:cNvPr>
          <p:cNvSpPr/>
          <p:nvPr/>
        </p:nvSpPr>
        <p:spPr>
          <a:xfrm>
            <a:off x="584999" y="615310"/>
            <a:ext cx="3693660"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REGISTER NOW</a:t>
            </a:r>
            <a:endParaRPr lang="en-US" sz="2400" dirty="0"/>
          </a:p>
        </p:txBody>
      </p:sp>
    </p:spTree>
    <p:extLst>
      <p:ext uri="{BB962C8B-B14F-4D97-AF65-F5344CB8AC3E}">
        <p14:creationId xmlns:p14="http://schemas.microsoft.com/office/powerpoint/2010/main" val="2951838323"/>
      </p:ext>
    </p:extLst>
  </p:cSld>
  <p:clrMapOvr>
    <a:masterClrMapping/>
  </p:clrMapOvr>
</p:sld>
</file>

<file path=ppt/theme/theme1.xml><?xml version="1.0" encoding="utf-8"?>
<a:theme xmlns:a="http://schemas.openxmlformats.org/drawingml/2006/main" name="OH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Slides (1 Row of Dots)">
  <a:themeElements>
    <a:clrScheme name="One &amp; All Colors ~ light = white">
      <a:dk1>
        <a:srgbClr val="000000"/>
      </a:dk1>
      <a:lt1>
        <a:srgbClr val="FFFFFF"/>
      </a:lt1>
      <a:dk2>
        <a:srgbClr val="333333"/>
      </a:dk2>
      <a:lt2>
        <a:srgbClr val="FFFFFF"/>
      </a:lt2>
      <a:accent1>
        <a:srgbClr val="07AEE3"/>
      </a:accent1>
      <a:accent2>
        <a:srgbClr val="0483C3"/>
      </a:accent2>
      <a:accent3>
        <a:srgbClr val="858592"/>
      </a:accent3>
      <a:accent4>
        <a:srgbClr val="F37223"/>
      </a:accent4>
      <a:accent5>
        <a:srgbClr val="75B607"/>
      </a:accent5>
      <a:accent6>
        <a:srgbClr val="FFCB05"/>
      </a:accent6>
      <a:hlink>
        <a:srgbClr val="004C6F"/>
      </a:hlink>
      <a:folHlink>
        <a:srgbClr val="004C6F"/>
      </a:folHlink>
    </a:clrScheme>
    <a:fontScheme name="One &amp; 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solidFill>
              <a:srgbClr val="42393D"/>
            </a:solidFill>
          </a:defRPr>
        </a:defPPr>
      </a:lstStyle>
    </a:txDef>
  </a:objectDefaults>
  <a:extraClrSchemeLst/>
  <a:extLst>
    <a:ext uri="{05A4C25C-085E-4340-85A3-A5531E510DB2}">
      <thm15:themeFamily xmlns:thm15="http://schemas.microsoft.com/office/thememl/2012/main" name="Presentation1" id="{0DF3319E-E29E-4C93-A08E-1826998FAD07}" vid="{A00328F8-860F-4C91-8438-606B8DA2AF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15099</TotalTime>
  <Words>424</Words>
  <Application>Microsoft Office PowerPoint</Application>
  <PresentationFormat>Widescreen</PresentationFormat>
  <Paragraphs>66</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Arial Black</vt:lpstr>
      <vt:lpstr>Calibri</vt:lpstr>
      <vt:lpstr>Calibri Light</vt:lpstr>
      <vt:lpstr>OH DESIGN</vt:lpstr>
      <vt:lpstr>1_Content Slides (1 Row of Dots)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HUNDRED</dc:title>
  <dc:creator>Alexandra Elkonina</dc:creator>
  <cp:lastModifiedBy>Margaret Riordan (Changing Our World)</cp:lastModifiedBy>
  <cp:revision>1233</cp:revision>
  <cp:lastPrinted>2019-03-26T17:14:29Z</cp:lastPrinted>
  <dcterms:created xsi:type="dcterms:W3CDTF">2018-08-06T14:34:58Z</dcterms:created>
  <dcterms:modified xsi:type="dcterms:W3CDTF">2020-03-17T17:20:24Z</dcterms:modified>
</cp:coreProperties>
</file>